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1" r:id="rId3"/>
    <p:sldId id="285" r:id="rId4"/>
    <p:sldId id="283" r:id="rId5"/>
    <p:sldId id="276" r:id="rId6"/>
    <p:sldId id="299" r:id="rId7"/>
    <p:sldId id="278" r:id="rId8"/>
    <p:sldId id="277" r:id="rId9"/>
    <p:sldId id="286" r:id="rId10"/>
    <p:sldId id="259" r:id="rId11"/>
    <p:sldId id="288" r:id="rId12"/>
    <p:sldId id="307" r:id="rId13"/>
    <p:sldId id="304" r:id="rId14"/>
    <p:sldId id="295" r:id="rId15"/>
    <p:sldId id="296" r:id="rId16"/>
    <p:sldId id="300" r:id="rId17"/>
    <p:sldId id="301" r:id="rId18"/>
    <p:sldId id="298" r:id="rId19"/>
    <p:sldId id="305" r:id="rId20"/>
    <p:sldId id="303" r:id="rId21"/>
    <p:sldId id="306" r:id="rId22"/>
    <p:sldId id="260" r:id="rId2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C5F0FF"/>
    <a:srgbClr val="65D7FF"/>
    <a:srgbClr val="26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C551B-CB9F-FD1D-A145-2D3F6353842A}" v="1012" dt="2023-03-16T00:43:34.808"/>
    <p1510:client id="{0A3E83C6-0E31-4BB2-E4A5-53C09E941EA0}" v="5" dt="2023-03-23T08:41:29.593"/>
    <p1510:client id="{271C215B-6697-4E72-8A1C-D71610CF080C}" v="14" dt="2021-08-15T07:53:48.908"/>
    <p1510:client id="{47FFA05C-35A9-A89C-9FF7-1F504ED52339}" v="1" dt="2021-10-19T13:39:20.098"/>
    <p1510:client id="{4A33C1E8-3BB9-09D2-F627-3023C0EAF335}" v="1104" dt="2021-08-16T05:27:38.800"/>
    <p1510:client id="{4F13A2EB-58AA-AFDF-A596-8A42C7AA2710}" v="417" dt="2021-08-15T07:36:12.731"/>
    <p1510:client id="{54A32EA7-9235-46E8-B1A4-EFCE8CB89529}" v="589" dt="2021-08-14T12:29:29.541"/>
    <p1510:client id="{75DBEC90-A995-1851-D322-9CCA6C71A15D}" v="4" dt="2022-09-19T15:56:00.671"/>
    <p1510:client id="{9116E0A2-445B-9582-8182-B7A7C28F2015}" v="826" dt="2023-03-16T02:27:53.993"/>
    <p1510:client id="{A327DAB1-5990-37EF-40CA-C22E2DA1245F}" v="14" dt="2023-03-16T08:54:57.923"/>
    <p1510:client id="{CC7621DA-3665-F4D5-2E5A-6CAEF0C71676}" v="1279" dt="2021-08-15T09:21:54.281"/>
    <p1510:client id="{CD1D4BE7-4FF7-D893-3702-429A1DDCDCBF}" v="1133" dt="2021-08-15T15:26:23.780"/>
    <p1510:client id="{D181FE3A-AD75-4273-9864-18D562CB4AE3}" v="1149" dt="2023-03-15T18:18:39.644"/>
    <p1510:client id="{FCB6814E-0502-3BD9-2AFA-427463B5E70A}" v="67" dt="2021-10-21T14:53:36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1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19A15B-61AA-4673-BC12-DD8AFACE3ED9}" type="doc">
      <dgm:prSet loTypeId="urn:microsoft.com/office/officeart/2018/5/layout/IconLeaf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0A70AEB-FC80-438A-A4E8-FEC9F602BAC3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Thank you</a:t>
          </a:r>
          <a:endParaRPr lang="en-US" dirty="0"/>
        </a:p>
      </dgm:t>
    </dgm:pt>
    <dgm:pt modelId="{6AAC3275-7A99-4751-9E8D-612CA767BFF9}" type="parTrans" cxnId="{C286276C-8D6D-4A09-8C54-F85F9CEA8891}">
      <dgm:prSet/>
      <dgm:spPr/>
      <dgm:t>
        <a:bodyPr/>
        <a:lstStyle/>
        <a:p>
          <a:endParaRPr lang="en-US"/>
        </a:p>
      </dgm:t>
    </dgm:pt>
    <dgm:pt modelId="{0B0C7E77-2713-4781-B3B3-EA3A9F84F527}" type="sibTrans" cxnId="{C286276C-8D6D-4A09-8C54-F85F9CEA8891}">
      <dgm:prSet/>
      <dgm:spPr/>
      <dgm:t>
        <a:bodyPr/>
        <a:lstStyle/>
        <a:p>
          <a:endParaRPr lang="en-US"/>
        </a:p>
      </dgm:t>
    </dgm:pt>
    <dgm:pt modelId="{9A3CFEF0-4FBF-4494-BF2E-68FD621AFF6C}" type="pres">
      <dgm:prSet presAssocID="{A319A15B-61AA-4673-BC12-DD8AFACE3ED9}" presName="root" presStyleCnt="0">
        <dgm:presLayoutVars>
          <dgm:dir/>
          <dgm:resizeHandles val="exact"/>
        </dgm:presLayoutVars>
      </dgm:prSet>
      <dgm:spPr/>
    </dgm:pt>
    <dgm:pt modelId="{9E4DD241-0755-4F6F-AF4F-DA2B9D7756BA}" type="pres">
      <dgm:prSet presAssocID="{50A70AEB-FC80-438A-A4E8-FEC9F602BAC3}" presName="compNode" presStyleCnt="0"/>
      <dgm:spPr/>
    </dgm:pt>
    <dgm:pt modelId="{56B337B3-59F2-4635-BAEB-4C95E9FD4BB2}" type="pres">
      <dgm:prSet presAssocID="{50A70AEB-FC80-438A-A4E8-FEC9F602BAC3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9CF75D20-7947-493D-9D45-5ACFE12F0147}" type="pres">
      <dgm:prSet presAssocID="{50A70AEB-FC80-438A-A4E8-FEC9F602BAC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จับมือ"/>
        </a:ext>
      </dgm:extLst>
    </dgm:pt>
    <dgm:pt modelId="{1709D52F-DD3F-4AC1-BCE8-60D7940E1A00}" type="pres">
      <dgm:prSet presAssocID="{50A70AEB-FC80-438A-A4E8-FEC9F602BAC3}" presName="spaceRect" presStyleCnt="0"/>
      <dgm:spPr/>
    </dgm:pt>
    <dgm:pt modelId="{B5F2240C-5329-4B95-9560-CC5C6C59A27D}" type="pres">
      <dgm:prSet presAssocID="{50A70AEB-FC80-438A-A4E8-FEC9F602BAC3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86276C-8D6D-4A09-8C54-F85F9CEA8891}" srcId="{A319A15B-61AA-4673-BC12-DD8AFACE3ED9}" destId="{50A70AEB-FC80-438A-A4E8-FEC9F602BAC3}" srcOrd="0" destOrd="0" parTransId="{6AAC3275-7A99-4751-9E8D-612CA767BFF9}" sibTransId="{0B0C7E77-2713-4781-B3B3-EA3A9F84F527}"/>
    <dgm:cxn modelId="{EE0976DC-97CB-4DDB-8BAC-68A915A364E5}" type="presOf" srcId="{50A70AEB-FC80-438A-A4E8-FEC9F602BAC3}" destId="{B5F2240C-5329-4B95-9560-CC5C6C59A27D}" srcOrd="0" destOrd="0" presId="urn:microsoft.com/office/officeart/2018/5/layout/IconLeafLabelList"/>
    <dgm:cxn modelId="{0D54CBE7-AF93-4F6B-AB0D-C4D79F6A37B6}" type="presOf" srcId="{A319A15B-61AA-4673-BC12-DD8AFACE3ED9}" destId="{9A3CFEF0-4FBF-4494-BF2E-68FD621AFF6C}" srcOrd="0" destOrd="0" presId="urn:microsoft.com/office/officeart/2018/5/layout/IconLeafLabelList"/>
    <dgm:cxn modelId="{EF2C5A9E-1926-43E0-BB29-6216937956BC}" type="presParOf" srcId="{9A3CFEF0-4FBF-4494-BF2E-68FD621AFF6C}" destId="{9E4DD241-0755-4F6F-AF4F-DA2B9D7756BA}" srcOrd="0" destOrd="0" presId="urn:microsoft.com/office/officeart/2018/5/layout/IconLeafLabelList"/>
    <dgm:cxn modelId="{A284D59F-B327-4D5C-9260-0DE61656A50E}" type="presParOf" srcId="{9E4DD241-0755-4F6F-AF4F-DA2B9D7756BA}" destId="{56B337B3-59F2-4635-BAEB-4C95E9FD4BB2}" srcOrd="0" destOrd="0" presId="urn:microsoft.com/office/officeart/2018/5/layout/IconLeafLabelList"/>
    <dgm:cxn modelId="{82BE6170-06CE-43DD-82A6-8951BE626B7E}" type="presParOf" srcId="{9E4DD241-0755-4F6F-AF4F-DA2B9D7756BA}" destId="{9CF75D20-7947-493D-9D45-5ACFE12F0147}" srcOrd="1" destOrd="0" presId="urn:microsoft.com/office/officeart/2018/5/layout/IconLeafLabelList"/>
    <dgm:cxn modelId="{579A4AC6-B66F-42A2-9912-4F102566F0D8}" type="presParOf" srcId="{9E4DD241-0755-4F6F-AF4F-DA2B9D7756BA}" destId="{1709D52F-DD3F-4AC1-BCE8-60D7940E1A00}" srcOrd="2" destOrd="0" presId="urn:microsoft.com/office/officeart/2018/5/layout/IconLeafLabelList"/>
    <dgm:cxn modelId="{E5B5256F-9B3D-4A47-8308-DE0A534CF6E2}" type="presParOf" srcId="{9E4DD241-0755-4F6F-AF4F-DA2B9D7756BA}" destId="{B5F2240C-5329-4B95-9560-CC5C6C59A27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337B3-59F2-4635-BAEB-4C95E9FD4BB2}">
      <dsp:nvSpPr>
        <dsp:cNvPr id="0" name=""/>
        <dsp:cNvSpPr/>
      </dsp:nvSpPr>
      <dsp:spPr>
        <a:xfrm>
          <a:off x="4159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75D20-7947-493D-9D45-5ACFE12F0147}">
      <dsp:nvSpPr>
        <dsp:cNvPr id="0" name=""/>
        <dsp:cNvSpPr/>
      </dsp:nvSpPr>
      <dsp:spPr>
        <a:xfrm>
          <a:off x="4627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2240C-5329-4B95-9560-CC5C6C59A27D}">
      <dsp:nvSpPr>
        <dsp:cNvPr id="0" name=""/>
        <dsp:cNvSpPr/>
      </dsp:nvSpPr>
      <dsp:spPr>
        <a:xfrm>
          <a:off x="3457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>
              <a:latin typeface="Calibri Light" panose="020F0302020204030204"/>
            </a:rPr>
            <a:t>Thank you</a:t>
          </a:r>
          <a:endParaRPr lang="en-US" sz="4400" kern="1200" dirty="0"/>
        </a:p>
      </dsp:txBody>
      <dsp:txXfrm>
        <a:off x="3457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6T00:15:13.2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8018 11249 16383 0 0,'3'0'0'0'0,"9"0"0"0"0,5 0 0 0 0,0 4 0 0 0,1 0 0 0 0,0 1 0 0 0,-2 2 0 0 0,-1 0 0 0 0,1 3 0 0 0,1-1 0 0 0,-3 5 0 0 0,4 4 0 0 0,2-1 0 0 0,-2-1 0 0 0,-1-2 0 0 0,-3 0 0 0 0,-1-3 0 0 0,-2 1 0 0 0,0-2 0 0 0,2 0 0 0 0,2 0 0 0 0,6 0 0 0 0,2 0 0 0 0,2 0 0 0 0,-1 0 0 0 0,-1 4 0 0 0,0 0 0 0 0,-1-2 0 0 0,2-3 0 0 0,2 0 0 0 0,-1-1 0 0 0,-1-3 0 0 0,-1-1 0 0 0,-1-2 0 0 0,-1-1 0 0 0,0 3 0 0 0,3 0 0 0 0,1 0 0 0 0,3 0 0 0 0,0-2 0 0 0,0-1 0 0 0,1 3 0 0 0,3 1 0 0 0,-1 0 0 0 0,-1-2 0 0 0,4-1 0 0 0,-1 0 0 0 0,-1-2 0 0 0,0 1 0 0 0,2-1 0 0 0,-2-1 0 0 0,1 1 0 0 0,-1 4 0 0 0,4 0 0 0 0,-1 0 0 0 0,-3 0 0 0 0,1-2 0 0 0,5 0 0 0 0,2-1 0 0 0,6-1 0 0 0,-2 0 0 0 0,2 0 0 0 0,1 0 0 0 0,-5 0 0 0 0,1-1 0 0 0,-3 1 0 0 0,-1 0 0 0 0,2 0 0 0 0,-1 0 0 0 0,-1 0 0 0 0,4 0 0 0 0,1 0 0 0 0,0 0 0 0 0,0 0 0 0 0,2 0 0 0 0,-2 0 0 0 0,-2 0 0 0 0,2 0 0 0 0,1 0 0 0 0,3 0 0 0 0,-4 0 0 0 0,-1 0 0 0 0,2 0 0 0 0,-3 4 0 0 0,-2 0 0 0 0,3 1 0 0 0,5-2 0 0 0,-3 0 0 0 0,-2-1 0 0 0,3-2 0 0 0,0 1 0 0 0,3-1 0 0 0,-1 0 0 0 0,0-1 0 0 0,-2 1 0 0 0,-5 0 0 0 0,0 0 0 0 0,1 0 0 0 0,-3 0 0 0 0,2 0 0 0 0,-3 0 0 0 0,0 0 0 0 0,-4 0 0 0 0,4 0 0 0 0,-2 0 0 0 0,0 0 0 0 0,-2 0 0 0 0,3 0 0 0 0,-1 0 0 0 0,0 0 0 0 0,1 0 0 0 0,-2 0 0 0 0,0 0 0 0 0,-2 0 0 0 0,-4 0 0 0 0,4 0 0 0 0,-1 0 0 0 0,-1 0 0 0 0,0 0 0 0 0,3 0 0 0 0,-2 0 0 0 0,-2 0 0 0 0,0 0 0 0 0,-1 0 0 0 0,1 0 0 0 0,0 0 0 0 0,-3 0 0 0 0,-2 0 0 0 0,-1 0 0 0 0,5 0 0 0 0,4 0 0 0 0,8 0 0 0 0,4 0 0 0 0,4 0 0 0 0,-2 0 0 0 0,-6 0 0 0 0,-6 0 0 0 0,-6 0 0 0 0,-4 0 0 0 0,0 0 0 0 0,0 0 0 0 0,-1 0 0 0 0,-1 0 0 0 0,-1 0 0 0 0,-1 0 0 0 0,0 0 0 0 0,3-4 0 0 0,1 0 0 0 0,0-1 0 0 0,-1 2 0 0 0,-1 0 0 0 0,-1 2 0 0 0,-1 0 0 0 0,3 0 0 0 0,1 1 0 0 0,0 0 0 0 0,-4-3 0 0 0,-3-1 0 0 0,0-1 0 0 0,-1 2 0 0 0,2 1 0 0 0,3 0 0 0 0,2-2 0 0 0,1-1 0 0 0,-1 0 0 0 0,-1 2 0 0 0,-1 0 0 0 0,-1 2 0 0 0,0-3 0 0 0,4-1 0 0 0,0 1 0 0 0,-1 0 0 0 0,0 2 0 0 0,-1 1 0 0 0,-1-7 0 0 0,0-2 0 0 0,2 2 0 0 0,5 1 0 0 0,0-2 0 0 0,0 2 0 0 0,-3 1 0 0 0,2 2 0 0 0,0 1 0 0 0,-2 2 0 0 0,-2 0 0 0 0,-1-2 0 0 0,-1-1 0 0 0,-1-1 0 0 0,3 2 0 0 0,1 1 0 0 0,-1 1 0 0 0,0-4 0 0 0,-1 0 0 0 0,-1 1 0 0 0,-1 1 0 0 0,0 0 0 0 0,3 2 0 0 0,1 0 0 0 0,0-3 0 0 0,-1 0 0 0 0,-1 0 0 0 0,6 0 0 0 0,2 2 0 0 0,-2 0 0 0 0,2 2 0 0 0,0-4 0 0 0,0-1 0 0 0,3 1 0 0 0,5 1 0 0 0,4 0 0 0 0,-2 2 0 0 0,2 0 0 0 0,-2 1 0 0 0,-2 0 0 0 0,3 0 0 0 0,-1 0 0 0 0,-2 0 0 0 0,4 1 0 0 0,1-1 0 0 0,0 0 0 0 0,0 0 0 0 0,3 0 0 0 0,0 0 0 0 0,3 0 0 0 0,-4 0 0 0 0,-3 0 0 0 0,-4 0 0 0 0,0 0 0 0 0,2 0 0 0 0,3 0 0 0 0,2 0 0 0 0,11 0 0 0 0,2 0 0 0 0,2 0 0 0 0,-3 0 0 0 0,-1 0 0 0 0,1 0 0 0 0,-2 0 0 0 0,-1 0 0 0 0,-3 0 0 0 0,1 0 0 0 0,1 0 0 0 0,0 0 0 0 0,-1 7 0 0 0,-1 2 0 0 0,1 0 0 0 0,-5-2 0 0 0,-4-2 0 0 0,1-2 0 0 0,-4-1 0 0 0,3 2 0 0 0,-1 1 0 0 0,4-1 0 0 0,8-1 0 0 0,4-1 0 0 0,0 0 0 0 0,-7 2 0 0 0,-1 0 0 0 0,-4 1 0 0 0,2-2 0 0 0,0 0 0 0 0,-3 1 0 0 0,-1 2 0 0 0,2-2 0 0 0,0 0 0 0 0,2-2 0 0 0,-3 0 0 0 0,-3 2 0 0 0,2 1 0 0 0,-3-1 0 0 0,-2-1 0 0 0,3 0 0 0 0,4-2 0 0 0,-2 0 0 0 0,-1-1 0 0 0,1 7 0 0 0,-2 2 0 0 0,-3 0 0 0 0,3-2 0 0 0,-2-2 0 0 0,-1-2 0 0 0,2-2 0 0 0,6 0 0 0 0,-3-1 0 0 0,-1 0 0 0 0,1-1 0 0 0,-2 1 0 0 0,-2 0 0 0 0,2-1 0 0 0,-2 1 0 0 0,-2 0 0 0 0,1 0 0 0 0,-1 0 0 0 0,4 0 0 0 0,2 0 0 0 0,-4 0 0 0 0,3 0 0 0 0,-1 0 0 0 0,4 0 0 0 0,-2 0 0 0 0,-3 0 0 0 0,2 0 0 0 0,-2 0 0 0 0,-2 0 0 0 0,3 0 0 0 0,5 0 0 0 0,0 0 0 0 0,-3 0 0 0 0,1 0 0 0 0,6 0 0 0 0,1 0 0 0 0,3 0 0 0 0,1 0 0 0 0,-4 0 0 0 0,-5 0 0 0 0,0 0 0 0 0,-2-3 0 0 0,0-2 0 0 0,-2 1 0 0 0,2 0 0 0 0,0 1 0 0 0,3 2 0 0 0,0 0 0 0 0,3 1 0 0 0,-2 0 0 0 0,-5 0 0 0 0,1 0 0 0 0,-2 0 0 0 0,3 0 0 0 0,4 1 0 0 0,0-1 0 0 0,2 0 0 0 0,-1 0 0 0 0,8 0 0 0 0,-2 0 0 0 0,-5 0 0 0 0,0 0 0 0 0,-3 0 0 0 0,1 0 0 0 0,-1 0 0 0 0,1 0 0 0 0,-4 0 0 0 0,-4 0 0 0 0,2 0 0 0 0,-3 0 0 0 0,1 0 0 0 0,1 0 0 0 0,3 0 0 0 0,-3 0 0 0 0,-2 0 0 0 0,3 0 0 0 0,-4 0 0 0 0,-1 0 0 0 0,-4 0 0 0 0,3 0 0 0 0,-3 0 0 0 0,0 0 0 0 0,1 0 0 0 0,-2 0 0 0 0,7 0 0 0 0,-1 0 0 0 0,-3 0 0 0 0,-5 0 0 0 0,-1 0 0 0 0,1 0 0 0 0,-2 0 0 0 0,-2 0 0 0 0,1 0 0 0 0,-2 0 0 0 0,2 0 0 0 0,-1 0 0 0 0,-1 0 0 0 0,-3 7 0 0 0,-2 2 0 0 0,-1 0 0 0 0,-1-2 0 0 0,0-2 0 0 0,2-2 0 0 0,2-1 0 0 0,0-2 0 0 0,-1 0 0 0 0,-1 0 0 0 0,-1 0 0 0 0,-1-1 0 0 0,3 1 0 0 0,1 0 0 0 0,0 0 0 0 0,-1 0 0 0 0,-1 0 0 0 0,-1 0 0 0 0,-1 0 0 0 0,4 0 0 0 0,0 0 0 0 0,0 0 0 0 0,-1 0 0 0 0,-1 0 0 0 0,-1-4 0 0 0,-1 0 0 0 0,3-1 0 0 0,1 2 0 0 0,0 0 0 0 0,-1 1 0 0 0,-1 2 0 0 0,-1-4 0 0 0,-1-1 0 0 0,0 1 0 0 0,3 0 0 0 0,1 2 0 0 0,0 1 0 0 0,-1-4 0 0 0,-1 1 0 0 0,-1-1 0 0 0,-8 2 0 0 0,-9 0 0 0 0,-10 2 0 0 0,-7 0 0 0 0,-8 1 0 0 0,-5 0 0 0 0,-1 0 0 0 0,0 1 0 0 0,1-1 0 0 0,1 0 0 0 0,2 0 0 0 0,0 0 0 0 0,-2 0 0 0 0,-2 0 0 0 0,2 0 0 0 0,-4 0 0 0 0,1 0 0 0 0,-3 0 0 0 0,0 0 0 0 0,3 0 0 0 0,-3 0 0 0 0,2 0 0 0 0,-2 0 0 0 0,-3 0 0 0 0,1 0 0 0 0,2 0 0 0 0,-4 0 0 0 0,0 0 0 0 0,-12 0 0 0 0,-11-3 0 0 0,-8-2 0 0 0,5 0 0 0 0,2 2 0 0 0,3 0 0 0 0,1 2 0 0 0,3 0 0 0 0,6 1 0 0 0,1 0 0 0 0,0 0 0 0 0,-2 0 0 0 0,-5 0 0 0 0,1 0 0 0 0,-3 0 0 0 0,1-7 0 0 0,-1-2 0 0 0,2 0 0 0 0,-9 2 0 0 0,0 2 0 0 0,-1 2 0 0 0,-4 1 0 0 0,-2 2 0 0 0,4 0 0 0 0,-4 0 0 0 0,1 0 0 0 0,2 1 0 0 0,-2-1 0 0 0,6-3 0 0 0,7-2 0 0 0,2 1 0 0 0,-5 0 0 0 0,-3 2 0 0 0,2 0 0 0 0,-1 1 0 0 0,0 1 0 0 0,2 0 0 0 0,1 0 0 0 0,2 0 0 0 0,-3 0 0 0 0,-11 1 0 0 0,4-1 0 0 0,5 0 0 0 0,2-4 0 0 0,0 0 0 0 0,2-1 0 0 0,1 2 0 0 0,1 0 0 0 0,7 2 0 0 0,4 0 0 0 0,1 0 0 0 0,-2 1 0 0 0,2 1 0 0 0,1-1 0 0 0,4 0 0 0 0,-3 0 0 0 0,1 0 0 0 0,1 0 0 0 0,-5 0 0 0 0,2 0 0 0 0,3 0 0 0 0,2 0 0 0 0,-1 0 0 0 0,2 0 0 0 0,3 0 0 0 0,3 0 0 0 0,3 0 0 0 0,2 0 0 0 0,1 0 0 0 0,-3 0 0 0 0,0 0 0 0 0,0 0 0 0 0,0 0 0 0 0,1 0 0 0 0,1 0 0 0 0,1 0 0 0 0,7 0 0 0 0,10 0 0 0 0,12 0 0 0 0,9 0 0 0 0,8 0 0 0 0,3 0 0 0 0,1 0 0 0 0,-2 0 0 0 0,-1 0 0 0 0,-2 0 0 0 0,6 0 0 0 0,4 0 0 0 0,0 0 0 0 0,2 0 0 0 0,-3 0 0 0 0,1 0 0 0 0,-2 0 0 0 0,-4 0 0 0 0,5 0 0 0 0,0 0 0 0 0,1 0 0 0 0,6 0 0 0 0,-1 0 0 0 0,0 0 0 0 0,1 0 0 0 0,-1 0 0 0 0,5 0 0 0 0,2 0 0 0 0,-4 0 0 0 0,1 0 0 0 0,1 0 0 0 0,3 0 0 0 0,1 0 0 0 0,-5 0 0 0 0,2 0 0 0 0,-1 0 0 0 0,3 0 0 0 0,4 0 0 0 0,0 0 0 0 0,3 0 0 0 0,-2 0 0 0 0,-6 0 0 0 0,0 0 0 0 0,13 0 0 0 0,6 0 0 0 0,-3 0 0 0 0,-9 0 0 0 0,-7 0 0 0 0,-1 0 0 0 0,0 0 0 0 0,1 0 0 0 0,1 0 0 0 0,3 0 0 0 0,-4 0 0 0 0,1 0 0 0 0,-1 0 0 0 0,-4 0 0 0 0,1 0 0 0 0,0 0 0 0 0,-4 0 0 0 0,2 0 0 0 0,-2 0 0 0 0,-5 0 0 0 0,-1 0 0 0 0,2 0 0 0 0,-3 0 0 0 0,-3 0 0 0 0,-3 0 0 0 0,2 0 0 0 0,2 0 0 0 0,0 0 0 0 0,-2 4 0 0 0,-2 0 0 0 0,-1 1 0 0 0,-3-2 0 0 0,-8 0 0 0 0,-13-1 0 0 0,-10-2 0 0 0,-11 1 0 0 0,-6-1 0 0 0,-5 0 0 0 0,0-1 0 0 0,-7 1 0 0 0,-2 0 0 0 0,-6 0 0 0 0,-2 0 0 0 0,-3 0 0 0 0,-7 0 0 0 0,-4 0 0 0 0,-6 0 0 0 0,-11 0 0 0 0,3 0 0 0 0,-3 0 0 0 0,-4 0 0 0 0,-4 0 0 0 0,-14 0 0 0 0,-3 0 0 0 0,1 0 0 0 0,0 0 0 0 0,5 0 0 0 0,-2 0 0 0 0,1 0 0 0 0,-3 0 0 0 0,13 0 0 0 0,6 0 0 0 0,-2 0 0 0 0,-16 0 0 0 0,-11 0 0 0 0,-7 0 0 0 0,-5 0 0 0 0,15 0 0 0 0,9 0 0 0 0,-31 0 0 0 0,3 0 0 0 0,6 0 0 0 0,3 0 0 0 0,0 0 0 0 0,0 0 0 0 0,-8 0 0 0 0,-3 0 0 0 0,-1 0 0 0 0,1 0 0 0 0,2 0 0 0 0,-5 0 0 0 0,-2 0 0 0 0,2 0 0 0 0,3 0 0 0 0,1 0 0 0 0,3 0 0 0 0,19 0 0 0 0,7 0 0 0 0,-29 0 0 0 0,-13 0 0 0 0,-4 0 0 0 0,13 0 0 0 0,15 0 0 0 0,6 0 0 0 0,2 0 0 0 0,5 0 0 0 0,-14 0 0 0 0,-8 0 0 0 0,0 0 0 0 0,1 0 0 0 0,14 0 0 0 0,13 0 0 0 0,2 0 0 0 0,-3 0 0 0 0,-6 0 0 0 0,-2 0 0 0 0,3 0 0 0 0,12 0 0 0 0,12 0 0 0 0,6 0 0 0 0,4 0 0 0 0,2 0 0 0 0,-17 0 0 0 0,4 0 0 0 0,4 0 0 0 0,3 0 0 0 0,6 0 0 0 0,5 0 0 0 0,2 0 0 0 0,-2 0 0 0 0,3 0 0 0 0,2 0 0 0 0,6 0 0 0 0,10 0 0 0 0,1 0 0 0 0,5 0 0 0 0,4 0 0 0 0,5 0 0 0 0,4 0 0 0 0,2 0 0 0 0,-2 0 0 0 0,-1 0 0 0 0,5 3 0 0 0,12 2 0 0 0,11-1 0 0 0,8 0 0 0 0,7-1 0 0 0,2-2 0 0 0,3 0 0 0 0,0-1 0 0 0,3 0 0 0 0,1 0 0 0 0,-1 0 0 0 0,-1 0 0 0 0,-1 0 0 0 0,-2-1 0 0 0,-1 1 0 0 0,4 0 0 0 0,0 0 0 0 0,0 0 0 0 0,-2 0 0 0 0,0 0 0 0 0,-1 0 0 0 0,-1 0 0 0 0,4 0 0 0 0,0 0 0 0 0,3 0 0 0 0,1 0 0 0 0,-2 0 0 0 0,-1 0 0 0 0,4 0 0 0 0,6 0 0 0 0,2 0 0 0 0,2 0 0 0 0,-1 0 0 0 0,1 0 0 0 0,3 0 0 0 0,-4 0 0 0 0,3 0 0 0 0,1 0 0 0 0,3 0 0 0 0,-2 0 0 0 0,-5 0 0 0 0,-3 0 0 0 0,4 0 0 0 0,5 0 0 0 0,2 0 0 0 0,3 0 0 0 0,1 0 0 0 0,8 0 0 0 0,2 0 0 0 0,1 0 0 0 0,-3 0 0 0 0,5 0 0 0 0,0 0 0 0 0,2 0 0 0 0,1 0 0 0 0,-5 0 0 0 0,6 0 0 0 0,-3 0 0 0 0,-1 0 0 0 0,2 0 0 0 0,0 0 0 0 0,4 0 0 0 0,-1 0 0 0 0,3 0 0 0 0,-5 0 0 0 0,5 0 0 0 0,-4 0 0 0 0,1 0 0 0 0,-1 0 0 0 0,-1 0 0 0 0,2 0 0 0 0,-5 0 0 0 0,6 0 0 0 0,-3 0 0 0 0,4 0 0 0 0,-2 0 0 0 0,1 0 0 0 0,-1 0 0 0 0,16 0 0 0 0,0 0 0 0 0,3 0 0 0 0,1 0 0 0 0,-5 0 0 0 0,-9 0 0 0 0,-3 0 0 0 0,3 0 0 0 0,-4 0 0 0 0,0 0 0 0 0,-2 0 0 0 0,-2 0 0 0 0,2 0 0 0 0,-4 0 0 0 0,4 0 0 0 0,-2 0 0 0 0,-3 0 0 0 0,3 0 0 0 0,-1 0 0 0 0,4 0 0 0 0,-4 0 0 0 0,-3 0 0 0 0,-1 0 0 0 0,-4 0 0 0 0,1 0 0 0 0,2 0 0 0 0,-6 0 0 0 0,-2 0 0 0 0,-3 0 0 0 0,0 0 0 0 0,-1 0 0 0 0,-5 0 0 0 0,0 0 0 0 0,-4 0 0 0 0,-2 0 0 0 0,4 0 0 0 0,1 0 0 0 0,4 0 0 0 0,-3 0 0 0 0,-5 0 0 0 0,-9 4 0 0 0,-7 1 0 0 0,-10-1 0 0 0,-11 0 0 0 0,-9-2 0 0 0,-8 0 0 0 0,-3-2 0 0 0,-11 4 0 0 0,-2 1 0 0 0,-1-1 0 0 0,-5 0 0 0 0,1-2 0 0 0,-1 6 0 0 0,-5 2 0 0 0,2 0 0 0 0,0-3 0 0 0,-3-2 0 0 0,-2-2 0 0 0,-3-2 0 0 0,3 0 0 0 0,-2-2 0 0 0,1 1 0 0 0,-3 0 0 0 0,0-1 0 0 0,-8 1 0 0 0,-10 0 0 0 0,-7 3 0 0 0,-1 2 0 0 0,5-1 0 0 0,-3 0 0 0 0,-3-2 0 0 0,4 0 0 0 0,5-1 0 0 0,2-1 0 0 0,-1 0 0 0 0,-4 0 0 0 0,-4 0 0 0 0,4 0 0 0 0,4-1 0 0 0,-6 1 0 0 0,-3 0 0 0 0,-11 0 0 0 0,-4 0 0 0 0,-1 0 0 0 0,-2 0 0 0 0,-7 0 0 0 0,0 0 0 0 0,3 0 0 0 0,4 0 0 0 0,-3 0 0 0 0,4 0 0 0 0,4 0 0 0 0,-4 0 0 0 0,3 0 0 0 0,9 0 0 0 0,2 0 0 0 0,-8 0 0 0 0,-2 0 0 0 0,-1 0 0 0 0,1 0 0 0 0,-3 0 0 0 0,-5 0 0 0 0,-2 0 0 0 0,3 0 0 0 0,-1 0 0 0 0,3 0 0 0 0,13 0 0 0 0,6 0 0 0 0,9 0 0 0 0,-2 0 0 0 0,4 0 0 0 0,1 0 0 0 0,-2 0 0 0 0,-1 0 0 0 0,-3 0 0 0 0,6 0 0 0 0,4 0 0 0 0,4 0 0 0 0,1 0 0 0 0,2 0 0 0 0,7 0 0 0 0,3 0 0 0 0,3 0 0 0 0,3 0 0 0 0,5 0 0 0 0,3 0 0 0 0,4 0 0 0 0,-2 0 0 0 0,-1 0 0 0 0,2 0 0 0 0,8 0 0 0 0,13 0 0 0 0,12 0 0 0 0,10 0 0 0 0,13 0 0 0 0,8 0 0 0 0,0 0 0 0 0,-2 0 0 0 0,2 0 0 0 0,-2 0 0 0 0,-1 0 0 0 0,5 0 0 0 0,5 0 0 0 0,-2 0 0 0 0,5 0 0 0 0,2 0 0 0 0,-6 0 0 0 0,-6 0 0 0 0,4 0 0 0 0,5 0 0 0 0,22 0 0 0 0,6 0 0 0 0,7 0 0 0 0,-4 0 0 0 0,-1 0 0 0 0,4 0 0 0 0,1 0 0 0 0,-10 0 0 0 0,-4 0 0 0 0,1 0 0 0 0,1 0 0 0 0,14 4 0 0 0,-1 0 0 0 0,6 1 0 0 0,1-2 0 0 0,10 7 0 0 0,1 1 0 0 0,5-2 0 0 0,-3-1 0 0 0,-5-3 0 0 0,-2-2 0 0 0,4 2 0 0 0,4 0 0 0 0,-1-1 0 0 0,-4 0 0 0 0,1 5 0 0 0,1 1 0 0 0,-3-1 0 0 0,2-1 0 0 0,-2-3 0 0 0,3-2 0 0 0,19-2 0 0 0,-8 3 0 0 0,-2 1 0 0 0,0-1 0 0 0,17-1 0 0 0,7-1 0 0 0,-6-1 0 0 0,-3 0 0 0 0,-10-1 0 0 0,-4 7 0 0 0,0 2 0 0 0,-2 0 0 0 0,2-2 0 0 0,2-2 0 0 0,-12-2 0 0 0,-9-2 0 0 0,1 0 0 0 0,4-1 0 0 0,-6 0 0 0 0,-10-1 0 0 0,2 1 0 0 0,16-1 0 0 0,7 1 0 0 0,-1 0 0 0 0,-4 0 0 0 0,-10 0 0 0 0,-6 0 0 0 0,-4 4 0 0 0,2 0 0 0 0,6 1 0 0 0,3-2 0 0 0,-5 0 0 0 0,-3-2 0 0 0,-3 0 0 0 0,-4 0 0 0 0,-13-1 0 0 0,-3-1 0 0 0,-5 1 0 0 0,-3 0 0 0 0,-3 0 0 0 0,0 0 0 0 0,-2 0 0 0 0,1 0 0 0 0,-5 0 0 0 0,-6 0 0 0 0,0 0 0 0 0,-3 0 0 0 0,-4 0 0 0 0,-5 0 0 0 0,-3 0 0 0 0,-10 0 0 0 0,-10 0 0 0 0,-10 0 0 0 0,-8 0 0 0 0,-8 0 0 0 0,-4 0 0 0 0,-5 0 0 0 0,-1 0 0 0 0,1 0 0 0 0,0 0 0 0 0,-4 0 0 0 0,2 0 0 0 0,-5 0 0 0 0,-2 0 0 0 0,-6 0 0 0 0,1 0 0 0 0,2 0 0 0 0,-3 0 0 0 0,-4 0 0 0 0,-8 0 0 0 0,-1 0 0 0 0,-1 0 0 0 0,2 0 0 0 0,0 0 0 0 0,-3 0 0 0 0,-3 0 0 0 0,-1-7 0 0 0,-3-3 0 0 0,2 2 0 0 0,-5 0 0 0 0,3 3 0 0 0,-5-1 0 0 0,-5-1 0 0 0,-2 2 0 0 0,-3 2 0 0 0,-4 0 0 0 0,-2 2 0 0 0,4-3 0 0 0,9 0 0 0 0,0-1 0 0 0,-1 2 0 0 0,-2 1 0 0 0,-9-7 0 0 0,1-1 0 0 0,0 1 0 0 0,1 2 0 0 0,-3 2 0 0 0,1 2 0 0 0,0-2 0 0 0,-3 0 0 0 0,1 1 0 0 0,8 1 0 0 0,7-6 0 0 0,3-2 0 0 0,-5 2 0 0 0,-2 1 0 0 0,0 0 0 0 0,7 0 0 0 0,6 3 0 0 0,-1 1 0 0 0,0-6 0 0 0,5 0 0 0 0,-8 0 0 0 0,-4 3 0 0 0,-2-1 0 0 0,0 1 0 0 0,7 1 0 0 0,4-2 0 0 0,2 1 0 0 0,-2 2 0 0 0,-1-6 0 0 0,4-1 0 0 0,2 2 0 0 0,4 2 0 0 0,0 0 0 0 0,0 0 0 0 0,5 2 0 0 0,5 2 0 0 0,-1 2 0 0 0,4-3 0 0 0,2 0 0 0 0,4 1 0 0 0,2 1 0 0 0,-1 1 0 0 0,6-3 0 0 0,4 0 0 0 0,3 0 0 0 0,2 2 0 0 0,-3 0 0 0 0,-1 2 0 0 0,0 0 0 0 0,1 1 0 0 0,7 0 0 0 0,11 0 0 0 0,12 1 0 0 0,9-1 0 0 0,6 0 0 0 0,1 0 0 0 0,2 0 0 0 0,-1 0 0 0 0,6 0 0 0 0,2 0 0 0 0,2 0 0 0 0,-1 0 0 0 0,4 0 0 0 0,3 0 0 0 0,5 0 0 0 0,2 0 0 0 0,0 0 0 0 0,-1 0 0 0 0,2 0 0 0 0,0 0 0 0 0,2 0 0 0 0,0 0 0 0 0,9 0 0 0 0,8 4 0 0 0,6 0 0 0 0,2 1 0 0 0,-5-2 0 0 0,3 7 0 0 0,-3 1 0 0 0,6-2 0 0 0,-2-1 0 0 0,-3 0 0 0 0,3 0 0 0 0,-3-2 0 0 0,7-2 0 0 0,7 6 0 0 0,4 0 0 0 0,0-1 0 0 0,-4-2 0 0 0,-9-2 0 0 0,-1-2 0 0 0,1-2 0 0 0,-5 0 0 0 0,16 2 0 0 0,1 1 0 0 0,-1 0 0 0 0,3-1 0 0 0,-1 0 0 0 0,-11-2 0 0 0,-6 0 0 0 0,0-1 0 0 0,-2 0 0 0 0,0 0 0 0 0,0 7 0 0 0,1 2 0 0 0,-1-1 0 0 0,2-1 0 0 0,10-2 0 0 0,4-1 0 0 0,-1 1 0 0 0,-2 0 0 0 0,-4-1 0 0 0,-1 0 0 0 0,-11-2 0 0 0,-3-1 0 0 0,-2 0 0 0 0,-4-1 0 0 0,-1 0 0 0 0,-4 3 0 0 0,-1 1 0 0 0,-4 1 0 0 0,2-2 0 0 0,4-1 0 0 0,-4 0 0 0 0,-4-1 0 0 0,1-1 0 0 0,0 0 0 0 0,2 0 0 0 0,0 0 0 0 0,2 0 0 0 0,-5-1 0 0 0,-2 1 0 0 0,-2 0 0 0 0,-2 0 0 0 0,-3 0 0 0 0,-5 0 0 0 0,3 7 0 0 0,-2 3 0 0 0,-2-2 0 0 0,-3 0 0 0 0,-3-3 0 0 0,-2-2 0 0 0,2-2 0 0 0,0 0 0 0 0,-1-1 0 0 0,0 0 0 0 0,-9-1 0 0 0,-9 1 0 0 0,-14 0 0 0 0,-8 0 0 0 0,-6-1 0 0 0,-1 1 0 0 0,-2 0 0 0 0,1 0 0 0 0,-6 0 0 0 0,-2 0 0 0 0,2 0 0 0 0,-2 0 0 0 0,1 0 0 0 0,-4 0 0 0 0,-3 0 0 0 0,-6 0 0 0 0,1 0 0 0 0,-3 0 0 0 0,4 0 0 0 0,1 0 0 0 0,-2 0 0 0 0,-2 0 0 0 0,-3-3 0 0 0,-4-2 0 0 0,-14 1 0 0 0,-3 0 0 0 0,-3-2 0 0 0,-1 0 0 0 0,3 1 0 0 0,-2 1 0 0 0,8-2 0 0 0,2 0 0 0 0,3 1 0 0 0,2 1 0 0 0,-3-6 0 0 0,-10 0 0 0 0,1 0 0 0 0,-5 0 0 0 0,2 0 0 0 0,0 3 0 0 0,-13-5 0 0 0,-5 0 0 0 0,-2 1 0 0 0,2 0 0 0 0,4 2 0 0 0,7 1 0 0 0,3 4 0 0 0,1-6 0 0 0,-5-1 0 0 0,-17-1 0 0 0,-5 0 0 0 0,0 3 0 0 0,7-4 0 0 0,6 0 0 0 0,14 2 0 0 0,6 3 0 0 0,5 0 0 0 0,-1 0 0 0 0,-1 3 0 0 0,-9 1 0 0 0,-2-2 0 0 0,4 1 0 0 0,1 0 0 0 0,2 1 0 0 0,3 2 0 0 0,5-6 0 0 0,4-2 0 0 0,7 1 0 0 0,-1 2 0 0 0,4 2 0 0 0,4 3 0 0 0,6-3 0 0 0,-2-1 0 0 0,3 2 0 0 0,5 1 0 0 0,-4 1 0 0 0,2 1 0 0 0,2 0 0 0 0,4 1 0 0 0,3 0 0 0 0,2 0 0 0 0,1 0 0 0 0,9 1 0 0 0,9-1 0 0 0,9 0 0 0 0,8 0 0 0 0,4 0 0 0 0,7 0 0 0 0,2 0 0 0 0,1 0 0 0 0,-1 0 0 0 0,-1 0 0 0 0,1 0 0 0 0,5 0 0 0 0,2 0 0 0 0,1 0 0 0 0,4 0 0 0 0,-1 0 0 0 0,1 0 0 0 0,3 0 0 0 0,3 0 0 0 0,4 0 0 0 0,1 0 0 0 0,2 0 0 0 0,4 0 0 0 0,-2 0 0 0 0,2 0 0 0 0,5 0 0 0 0,-4 0 0 0 0,-5 0 0 0 0,0 0 0 0 0,1 0 0 0 0,6 0 0 0 0,0 0 0 0 0,1 0 0 0 0,1 0 0 0 0,4 0 0 0 0,-2 0 0 0 0,6 0 0 0 0,-2 0 0 0 0,10 0 0 0 0,5 0 0 0 0,-1 0 0 0 0,1 0 0 0 0,-4 0 0 0 0,7 0 0 0 0,2 0 0 0 0,-2 0 0 0 0,-2 0 0 0 0,-1 0 0 0 0,0 0 0 0 0,-3 0 0 0 0,-2 0 0 0 0,5 0 0 0 0,2 0 0 0 0,-6 0 0 0 0,1 0 0 0 0,2 0 0 0 0,-3 0 0 0 0,4 0 0 0 0,4 0 0 0 0,-4 0 0 0 0,1 0 0 0 0,1 0 0 0 0,-7 0 0 0 0,1 0 0 0 0,2 0 0 0 0,-3 0 0 0 0,1 0 0 0 0,-10 0 0 0 0,-10 0 0 0 0,4 3 0 0 0,-2 2 0 0 0,0-1 0 0 0,-4 0 0 0 0,0-1 0 0 0,0-2 0 0 0,-1 0 0 0 0,0-1 0 0 0,-2 0 0 0 0,1 0 0 0 0,-6 0 0 0 0,-3 0 0 0 0,-6 0 0 0 0,1 0 0 0 0,-2-1 0 0 0,-5 1 0 0 0,-3 0 0 0 0,-4 0 0 0 0,1 0 0 0 0,3 0 0 0 0,1 0 0 0 0,-3 0 0 0 0,-8 4 0 0 0,-11 1 0 0 0,-11-1 0 0 0,-8 3 0 0 0,-9 0 0 0 0,-5-1 0 0 0,-1-1 0 0 0,0-2 0 0 0,-3-2 0 0 0,-3 0 0 0 0,0 2 0 0 0,-1 2 0 0 0,1-1 0 0 0,-4-1 0 0 0,-3 0 0 0 0,1 1 0 0 0,-2 2 0 0 0,-3-1 0 0 0,-3-2 0 0 0,-2-1 0 0 0,-3 0 0 0 0,-3-1 0 0 0,1-1 0 0 0,-2 0 0 0 0,2-1 0 0 0,0 1 0 0 0,1 0 0 0 0,0 0 0 0 0,1 0 0 0 0,-1 0 0 0 0,-2 0 0 0 0,0 0 0 0 0,1 0 0 0 0,-7 0 0 0 0,-5 0 0 0 0,-4 0 0 0 0,-3 0 0 0 0,0 0 0 0 0,6 0 0 0 0,2 0 0 0 0,-1 0 0 0 0,-3 0 0 0 0,-1 0 0 0 0,4 0 0 0 0,3 0 0 0 0,2 0 0 0 0,-4 0 0 0 0,3 0 0 0 0,1 0 0 0 0,3 0 0 0 0,2 0 0 0 0,-1 0 0 0 0,2 0 0 0 0,0 0 0 0 0,3 0 0 0 0,-2 0 0 0 0,6 0 0 0 0,3 0 0 0 0,-1 0 0 0 0,3 0 0 0 0,-1 0 0 0 0,3 0 0 0 0,1 0 0 0 0,4 0 0 0 0,-2 0 0 0 0,1 0 0 0 0,3 0 0 0 0,4 0 0 0 0,4 0 0 0 0,2 0 0 0 0,1 0 0 0 0,-2 0 0 0 0,0 0 0 0 0,-1 0 0 0 0,2 0 0 0 0,7 0 0 0 0,11 0 0 0 0,12 0 0 0 0,10 0 0 0 0,4 0 0 0 0,3 0 0 0 0,0-4 0 0 0,0 0 0 0 0,-1-1 0 0 0,3 1 0 0 0,1 2 0 0 0,-2 0 0 0 0,0 2 0 0 0,-2-1 0 0 0,-1 1 0 0 0,-1 0 0 0 0,0 1 0 0 0,3-1 0 0 0,0 0 0 0 0,1 0 0 0 0,-1 0 0 0 0,-1 0 0 0 0,-1 0 0 0 0,-1 0 0 0 0,4 0 0 0 0,0 0 0 0 0,0 0 0 0 0,-1 0 0 0 0,-1 0 0 0 0,-1 0 0 0 0,-1 0 0 0 0,3 0 0 0 0,1 0 0 0 0,0 0 0 0 0,-1 0 0 0 0,-1 0 0 0 0,6 0 0 0 0,2 0 0 0 0,-2 0 0 0 0,-1 0 0 0 0,-3 0 0 0 0,9 0 0 0 0,2 0 0 0 0,-1 0 0 0 0,-4 0 0 0 0,4 0 0 0 0,-1 0 0 0 0,-3 0 0 0 0,1 0 0 0 0,2 0 0 0 0,-2 0 0 0 0,1 0 0 0 0,9 0 0 0 0,4 0 0 0 0,-2 0 0 0 0,-2 0 0 0 0,0 0 0 0 0,-5 4 0 0 0,-1 0 0 0 0,0 1 0 0 0,1-2 0 0 0,-2 0 0 0 0,-4-2 0 0 0,3 0 0 0 0,0 0 0 0 0,1-1 0 0 0,5-1 0 0 0,-1 1 0 0 0,0 0 0 0 0,0 0 0 0 0,1 0 0 0 0,4 3 0 0 0,-3 2 0 0 0,-3-1 0 0 0,-3 0 0 0 0,1-2 0 0 0,-3 0 0 0 0,0-1 0 0 0,-2-1 0 0 0,-2 0 0 0 0,7 0 0 0 0,1 0 0 0 0,-2 0 0 0 0,0-1 0 0 0,-3 1 0 0 0,-6 7 0 0 0,-4 2 0 0 0,-3 0 0 0 0,-1-2 0 0 0,-7 2 0 0 0,-8-1 0 0 0,-10-2 0 0 0,-12-2 0 0 0,-8-1 0 0 0,-2-2 0 0 0,-7 3 0 0 0,-4 1 0 0 0,-6-1 0 0 0,-2-1 0 0 0,-3-1 0 0 0,0-1 0 0 0,-9 4 0 0 0,-2-1 0 0 0,-6 1 0 0 0,-7-2 0 0 0,3 0 0 0 0,-8-2 0 0 0,3 0 0 0 0,5-1 0 0 0,-8 0 0 0 0,-6 0 0 0 0,-25-1 0 0 0,-6 1 0 0 0,2 0 0 0 0,-1 0 0 0 0,0 0 0 0 0,-3 0 0 0 0,2 0 0 0 0,7 0 0 0 0,8 0 0 0 0,1 0 0 0 0,-4 0 0 0 0,-5 0 0 0 0,-12 0 0 0 0,-5 0 0 0 0,-3 0 0 0 0,0-7 0 0 0,1-2 0 0 0,1 0 0 0 0,20 2 0 0 0,6 2 0 0 0,-20 1 0 0 0,-19 3 0 0 0,-5 0 0 0 0,18 1 0 0 0,10 0 0 0 0,4-3 0 0 0,1-1 0 0 0,-2 0 0 0 0,-9 1 0 0 0,-5 0 0 0 0,-1 2 0 0 0,1-7 0 0 0,1-2 0 0 0,-6 1 0 0 0,0 2 0 0 0,0 2 0 0 0,4 2 0 0 0,8-2 0 0 0,5 0 0 0 0,12 1 0 0 0,2 1 0 0 0,5 0 0 0 0,-8-5 0 0 0,-1-2 0 0 0,0 1 0 0 0,5 2 0 0 0,-1 3 0 0 0,3 1 0 0 0,7 1 0 0 0,6-2 0 0 0,8 0 0 0 0,2-1 0 0 0,9 2 0 0 0,-3 1 0 0 0,4 1 0 0 0,3 0 0 0 0,5 1 0 0 0,3 0 0 0 0,3 0 0 0 0,1 1 0 0 0,5-1 0 0 0,0 0 0 0 0,2 0 0 0 0,4 0 0 0 0,6 0 0 0 0,2 0 0 0 0,10 0 0 0 0,13 0 0 0 0,11 0 0 0 0,9 0 0 0 0,6 0 0 0 0,4 0 0 0 0,2 0 0 0 0,8 0 0 0 0,3 0 0 0 0,-2 0 0 0 0,5 0 0 0 0,0 0 0 0 0,-3 0 0 0 0,0 0 0 0 0,5 0 0 0 0,-1 0 0 0 0,1 0 0 0 0,4 0 0 0 0,2 0 0 0 0,4 0 0 0 0,4 0 0 0 0,1 0 0 0 0,1 0 0 0 0,-1 0 0 0 0,7 0 0 0 0,2 0 0 0 0,-1 0 0 0 0,11 7 0 0 0,-3 2 0 0 0,-6 0 0 0 0,3-2 0 0 0,4-2 0 0 0,2-1 0 0 0,15 1 0 0 0,8 0 0 0 0,1-1 0 0 0,-5 0 0 0 0,3-2 0 0 0,-1-1 0 0 0,-1 0 0 0 0,0-1 0 0 0,-1 0 0 0 0,-13-1 0 0 0,-5 8 0 0 0,5 2 0 0 0,4 0 0 0 0,9-2 0 0 0,6-2 0 0 0,1-2 0 0 0,-2-1 0 0 0,3-2 0 0 0,-12 1 0 0 0,-6-2 0 0 0,-3 1 0 0 0,20-1 0 0 0,3 1 0 0 0,7 0 0 0 0,5 0 0 0 0,-3 0 0 0 0,-16 0 0 0 0,-3 0 0 0 0,-4 0 0 0 0,-1 0 0 0 0,-3 0 0 0 0,3 0 0 0 0,0 0 0 0 0,14 0 0 0 0,4 3 0 0 0,5 2 0 0 0,1-1 0 0 0,-10 0 0 0 0,-9-2 0 0 0,1 0 0 0 0,13-1 0 0 0,6-1 0 0 0,-1 0 0 0 0,-6 0 0 0 0,-11 0 0 0 0,-6 0 0 0 0,3-1 0 0 0,-1 1 0 0 0,-4 0 0 0 0,-2 0 0 0 0,-3 0 0 0 0,25 0 0 0 0,-3 0 0 0 0,-4 0 0 0 0,-5 0 0 0 0,-4 0 0 0 0,3 0 0 0 0,1 0 0 0 0,1 0 0 0 0,-8 0 0 0 0,-4 0 0 0 0,-7 0 0 0 0,-4 0 0 0 0,-1 0 0 0 0,-6 0 0 0 0,-2 0 0 0 0,1 0 0 0 0,-6 0 0 0 0,-2 0 0 0 0,-4 0 0 0 0,1 0 0 0 0,-3 0 0 0 0,2 0 0 0 0,6 0 0 0 0,3 0 0 0 0,-1 0 0 0 0,0 0 0 0 0,-7 0 0 0 0,-8 0 0 0 0,-2 0 0 0 0,-1 0 0 0 0,-3 0 0 0 0,-6 0 0 0 0,0 0 0 0 0,-3 0 0 0 0,-2 0 0 0 0,-10 4 0 0 0,-14 0 0 0 0,-12 1 0 0 0,-7-2 0 0 0,-12 0 0 0 0,-8 2 0 0 0,-1 1 0 0 0,-2-2 0 0 0,3 0 0 0 0,-3-2 0 0 0,-2 0 0 0 0,-8-2 0 0 0,-7 0 0 0 0,-3 0 0 0 0,1 0 0 0 0,-1 0 0 0 0,4 0 0 0 0,0 0 0 0 0,2-1 0 0 0,-6 1 0 0 0,-2 0 0 0 0,1 0 0 0 0,-5 0 0 0 0,-4 0 0 0 0,5 0 0 0 0,0 0 0 0 0,-7 0 0 0 0,3 0 0 0 0,-3 0 0 0 0,2 0 0 0 0,1 0 0 0 0,-2 0 0 0 0,-2 0 0 0 0,-11 0 0 0 0,-4 0 0 0 0,-6 0 0 0 0,0 0 0 0 0,-6 0 0 0 0,0 0 0 0 0,0 0 0 0 0,2 0 0 0 0,4 0 0 0 0,-3 0 0 0 0,0-7 0 0 0,0-2 0 0 0,1 0 0 0 0,15 2 0 0 0,2 2 0 0 0,-3 2 0 0 0,-1-2 0 0 0,-1-1 0 0 0,-4 2 0 0 0,0 1 0 0 0,-15 1 0 0 0,-3-7 0 0 0,2 0 0 0 0,2 0 0 0 0,3 2 0 0 0,8 2 0 0 0,5-2 0 0 0,4 1 0 0 0,-3 1 0 0 0,0 2 0 0 0,7 0 0 0 0,-2 2 0 0 0,0-3 0 0 0,-1 0 0 0 0,-5-1 0 0 0,6 2 0 0 0,5 1 0 0 0,1 1 0 0 0,4 0 0 0 0,5-6 0 0 0,-3-3 0 0 0,2 2 0 0 0,2 1 0 0 0,8 2 0 0 0,7 2 0 0 0,1 1 0 0 0,4 2 0 0 0,4 0 0 0 0,4 0 0 0 0,1 0 0 0 0,3 1 0 0 0,3-1 0 0 0,3 0 0 0 0,3 0 0 0 0,0 0 0 0 0,2 1 0 0 0,-4-1 0 0 0,7 0 0 0 0,9-1 0 0 0,9 1 0 0 0,9 0 0 0 0,5 0 0 0 0,4 0 0 0 0,3 0 0 0 0,4 0 0 0 0,1 0 0 0 0,3 0 0 0 0,0 0 0 0 0,-2 0 0 0 0,5 0 0 0 0,1 0 0 0 0,1 0 0 0 0,5 0 0 0 0,3 0 0 0 0,1 0 0 0 0,0 0 0 0 0,3 7 0 0 0,1 3 0 0 0,2-1 0 0 0,0-2 0 0 0,2-2 0 0 0,2-2 0 0 0,-4 2 0 0 0,-4 0 0 0 0,1 0 0 0 0,14-2 0 0 0,6-1 0 0 0,3 3 0 0 0,3 0 0 0 0,0 0 0 0 0,1-2 0 0 0,-5-1 0 0 0,-3 0 0 0 0,-3 5 0 0 0,2 3 0 0 0,0-1 0 0 0,-3-2 0 0 0,1-2 0 0 0,1-3 0 0 0,3 0 0 0 0,-7-1 0 0 0,-2-1 0 0 0,3-1 0 0 0,1 1 0 0 0,-3-1 0 0 0,10 1 0 0 0,7 0 0 0 0,1 3 0 0 0,1 2 0 0 0,-2-1 0 0 0,-3 0 0 0 0,-8-2 0 0 0,-3 0 0 0 0,-6-1 0 0 0,5-1 0 0 0,-1 0 0 0 0,10 0 0 0 0,4 0 0 0 0,4 0 0 0 0,-5-1 0 0 0,-5 5 0 0 0,-2 0 0 0 0,-7 1 0 0 0,-2-2 0 0 0,-4 0 0 0 0,0-1 0 0 0,1-2 0 0 0,-5 1 0 0 0,-4-1 0 0 0,0 0 0 0 0,-2-1 0 0 0,-7 1 0 0 0,-1 0 0 0 0,-4 0 0 0 0,0 0 0 0 0,-2 0 0 0 0,-2 0 0 0 0,-2 0 0 0 0,-9 0 0 0 0,-8 3 0 0 0,-8 2 0 0 0,-11-1 0 0 0,-7 0 0 0 0,-4-1 0 0 0,-6-2 0 0 0,-1 0 0 0 0,-6-1 0 0 0,-8 7 0 0 0,-3 2 0 0 0,-5 0 0 0 0,0-2 0 0 0,-6-2 0 0 0,-3-2 0 0 0,-6-1 0 0 0,-9-2 0 0 0,-6 0 0 0 0,-3 0 0 0 0,3 0 0 0 0,-7-1 0 0 0,-1 1 0 0 0,-15 0 0 0 0,-10 0 0 0 0,-6-1 0 0 0,-4 1 0 0 0,15 0 0 0 0,9 0 0 0 0,-23 0 0 0 0,-20 0 0 0 0,-6 0 0 0 0,19 0 0 0 0,7 0 0 0 0,-25-3 0 0 0,-7-2 0 0 0,0 1 0 0 0,21 0 0 0 0,12 2 0 0 0,-16 0 0 0 0,-8-6 0 0 0,-15-1 0 0 0,0 0 0 0 0,5 2 0 0 0,13 2 0 0 0,2-1 0 0 0,-3-1 0 0 0,-26 2 0 0 0,-11-5 0 0 0,-8-2 0 0 0,9 2 0 0 0,20 3 0 0 0,10 2 0 0 0,9-5 0 0 0,-28-1 0 0 0,6 2 0 0 0,8 2 0 0 0,-18 2 0 0 0,0 3 0 0 0,1 0 0 0 0,19-2 0 0 0,15 0 0 0 0,-4 0 0 0 0,1 1 0 0 0,3 1 0 0 0,-2 1 0 0 0,8 0 0 0 0,17 1 0 0 0,6 0 0 0 0,1 0 0 0 0,5-3 0 0 0,-1-2 0 0 0,-4 1 0 0 0,3 0 0 0 0,15 2 0 0 0,9 0 0 0 0,-16 1 0 0 0,-3 1 0 0 0,3 0 0 0 0,6 0 0 0 0,5 0 0 0 0,14 1 0 0 0,5-1 0 0 0,7 0 0 0 0,3 0 0 0 0,1 0 0 0 0,3 0 0 0 0,-4 0 0 0 0,-2 0 0 0 0,-2 0 0 0 0,6 0 0 0 0,5 0 0 0 0,9 0 0 0 0,6 0 0 0 0,7 0 0 0 0,-3 0 0 0 0,0 0 0 0 0,2 0 0 0 0,3 0 0 0 0,2 0 0 0 0,-2 0 0 0 0,0 0 0 0 0,1 0 0 0 0,1 0 0 0 0,5 3 0 0 0,9 2 0 0 0,10 0 0 0 0,4 2 0 0 0,10 0 0 0 0,5-1 0 0 0,2-2 0 0 0,3 3 0 0 0,-1-1 0 0 0,0-1 0 0 0,0-1 0 0 0,-2 2 0 0 0,4-1 0 0 0,1 0 0 0 0,-1-1 0 0 0,2 2 0 0 0,8 0 0 0 0,8-1 0 0 0,0-1 0 0 0,-4 5 0 0 0,-1 2 0 0 0,3-2 0 0 0,-2-2 0 0 0,0 2 0 0 0,3-2 0 0 0,-2-1 0 0 0,3-2 0 0 0,-2-2 0 0 0,-2 0 0 0 0,4-2 0 0 0,1 0 0 0 0,4 3 0 0 0,3 1 0 0 0,2 1 0 0 0,0-2 0 0 0,0-1 0 0 0,1 0 0 0 0,4-2 0 0 0,4 1 0 0 0,-2-1 0 0 0,0 0 0 0 0,-5-1 0 0 0,1 1 0 0 0,3 0 0 0 0,3 0 0 0 0,11 0 0 0 0,1 7 0 0 0,5 2 0 0 0,-4 0 0 0 0,0-2 0 0 0,3-2 0 0 0,-3-2 0 0 0,-5-1 0 0 0,0-1 0 0 0,3-1 0 0 0,-2 0 0 0 0,-2-1 0 0 0,2 1 0 0 0,2-1 0 0 0,-1 1 0 0 0,16 0 0 0 0,-1 0 0 0 0,0 0 0 0 0,2 0 0 0 0,-1 0 0 0 0,-11 0 0 0 0,-4 0 0 0 0,-5 0 0 0 0,0 0 0 0 0,3 0 0 0 0,-1 0 0 0 0,2 0 0 0 0,-4 0 0 0 0,4 0 0 0 0,10 0 0 0 0,-1 0 0 0 0,2 0 0 0 0,-5 0 0 0 0,-6 0 0 0 0,-8 0 0 0 0,-4 0 0 0 0,-6 0 0 0 0,-1 0 0 0 0,-6 0 0 0 0,-5 0 0 0 0,2 0 0 0 0,4 4 0 0 0,-4 0 0 0 0,-5 1 0 0 0,-5-2 0 0 0,-6 0 0 0 0,3-2 0 0 0,0 0 0 0 0,-2-1 0 0 0,-2 0 0 0 0,-2 0 0 0 0,-3 0 0 0 0,3 0 0 0 0,-7 3 0 0 0,-9 2 0 0 0,-11-1 0 0 0,-7 0 0 0 0,-7-2 0 0 0,-3 0 0 0 0,-3-1 0 0 0,-4-1 0 0 0,-1 0 0 0 0,0 3 0 0 0,2 2 0 0 0,-2-1 0 0 0,-4-1 0 0 0,-3 0 0 0 0,0-2 0 0 0,-4 0 0 0 0,-3 0 0 0 0,-5-1 0 0 0,-1-1 0 0 0,3 1 0 0 0,0 0 0 0 0,-1 0 0 0 0,-3 0 0 0 0,0 0 0 0 0,-2 0 0 0 0,-4 0 0 0 0,-6 0 0 0 0,-7 0 0 0 0,-3 0 0 0 0,4 0 0 0 0,3 0 0 0 0,-3 0 0 0 0,1 0 0 0 0,3 0 0 0 0,-5 0 0 0 0,-4 0 0 0 0,-13 0 0 0 0,-4 0 0 0 0,-2 0 0 0 0,3-7 0 0 0,4-3 0 0 0,8 2 0 0 0,6 0 0 0 0,-2 3 0 0 0,-3 2 0 0 0,-10-2 0 0 0,-5 0 0 0 0,-4 0 0 0 0,-1 2 0 0 0,-5-6 0 0 0,3-2 0 0 0,5 2 0 0 0,4 2 0 0 0,2 2 0 0 0,5 2 0 0 0,3-2 0 0 0,-4 0 0 0 0,-1 0 0 0 0,-2-5 0 0 0,-3-1 0 0 0,-8 1 0 0 0,-9 2 0 0 0,-1 3 0 0 0,4-2 0 0 0,5 1 0 0 0,1 1 0 0 0,14 2 0 0 0,6-3 0 0 0,2 1 0 0 0,-1 0 0 0 0,-8 1 0 0 0,-8 2 0 0 0,4-6 0 0 0,0-2 0 0 0,7 1 0 0 0,3 2 0 0 0,4-1 0 0 0,4 0 0 0 0,6 2 0 0 0,-3 2 0 0 0,1-2 0 0 0,10 0 0 0 0,2 1 0 0 0,3 2 0 0 0,0 1 0 0 0,1 0 0 0 0,2 2 0 0 0,5 0 0 0 0,3 0 0 0 0,4 0 0 0 0,4 0 0 0 0,1-6 0 0 0,1-3 0 0 0,2 0 0 0 0,2 2 0 0 0,2 2 0 0 0,8 2 0 0 0,10 1 0 0 0,8 1 0 0 0,12 1 0 0 0,6 0 0 0 0,3 1 0 0 0,0-1 0 0 0,4 4 0 0 0,3 1 0 0 0,0-1 0 0 0,1 0 0 0 0,-1-1 0 0 0,-2-2 0 0 0,3 0 0 0 0,11-1 0 0 0,8 0 0 0 0,2 4 0 0 0,3 0 0 0 0,2 0 0 0 0,-3 0 0 0 0,4-2 0 0 0,-1 3 0 0 0,-4 1 0 0 0,2-2 0 0 0,3 0 0 0 0,4 5 0 0 0,6 2 0 0 0,2-1 0 0 0,2-3 0 0 0,6 1 0 0 0,-4 0 0 0 0,14-2 0 0 0,8 5 0 0 0,2 1 0 0 0,-2-2 0 0 0,-4-3 0 0 0,0-2 0 0 0,4 1 0 0 0,1 0 0 0 0,-15-1 0 0 0,-6 2 0 0 0,4 0 0 0 0,23-2 0 0 0,7-1 0 0 0,3-1 0 0 0,3-2 0 0 0,-16 7 0 0 0,-11 1 0 0 0,0 0 0 0 0,13-2 0 0 0,9-3 0 0 0,-1 3 0 0 0,10-1 0 0 0,-7-1 0 0 0,-1-2 0 0 0,-6 0 0 0 0,-1-2 0 0 0,-5-1 0 0 0,-4 0 0 0 0,0 0 0 0 0,2 0 0 0 0,-2 0 0 0 0,3 6 0 0 0,-1 3 0 0 0,2 0 0 0 0,6-2 0 0 0,2-2 0 0 0,-5-1 0 0 0,2-3 0 0 0,-11 0 0 0 0,-4-1 0 0 0,-4 3 0 0 0,-2 1 0 0 0,1 0 0 0 0,-1 0 0 0 0,0-2 0 0 0,-1 6 0 0 0,-4 2 0 0 0,-3 0 0 0 0,-3-3 0 0 0,-1-2 0 0 0,-2 1 0 0 0,-7 0 0 0 0,-4-1 0 0 0,-1-1 0 0 0,-8-2 0 0 0,1-1 0 0 0,-1 3 0 0 0,-6 1 0 0 0,-4-1 0 0 0,-2-1 0 0 0,-4 0 0 0 0,-5-2 0 0 0,-5 0 0 0 0,-5 2 0 0 0,-1 2 0 0 0,-6-1 0 0 0,-10 0 0 0 0,-9-2 0 0 0,-6-1 0 0 0,-6 0 0 0 0,-3-1 0 0 0,-2 0 0 0 0,-3 7 0 0 0,-2 2 0 0 0,-3 0 0 0 0,0-2 0 0 0,-5-2 0 0 0,-4-2 0 0 0,-6-1 0 0 0,-2-2 0 0 0,-3 0 0 0 0,-1 0 0 0 0,-9 0 0 0 0,-1-1 0 0 0,-7 1 0 0 0,-7 0 0 0 0,2 0 0 0 0,-3 0 0 0 0,-10-1 0 0 0,3 1 0 0 0,-6 0 0 0 0,-8 0 0 0 0,-9 1 0 0 0,-4-5 0 0 0,3-1 0 0 0,5 1 0 0 0,7 0 0 0 0,-2 2 0 0 0,-9-3 0 0 0,7-1 0 0 0,-1 2 0 0 0,-5-7 0 0 0,2-1 0 0 0,1 2 0 0 0,-24 2 0 0 0,-1 3 0 0 0,-14-5 0 0 0,3-1 0 0 0,4-2 0 0 0,7 2 0 0 0,-16 2 0 0 0,-6-4 0 0 0,10-1 0 0 0,6 4 0 0 0,6 2 0 0 0,-14-4 0 0 0,-5 0 0 0 0,2 2 0 0 0,12-1 0 0 0,24 2 0 0 0,14 2 0 0 0,1 2 0 0 0,-29-5 0 0 0,-14 0 0 0 0,2 1 0 0 0,9 2 0 0 0,5 2 0 0 0,3-1 0 0 0,3 0 0 0 0,7 1 0 0 0,1 2 0 0 0,4 1 0 0 0,-1 1 0 0 0,-1-7 0 0 0,-3-1 0 0 0,-5 0 0 0 0,3 2 0 0 0,5 2 0 0 0,4-1 0 0 0,5 0 0 0 0,4 1 0 0 0,4 1 0 0 0,6 2 0 0 0,2 1 0 0 0,6-7 0 0 0,0-1 0 0 0,-9 0 0 0 0,0 3 0 0 0,7 1 0 0 0,5 2 0 0 0,8 1 0 0 0,4-2 0 0 0,8 0 0 0 0,2 0 0 0 0,6 0 0 0 0,7 2 0 0 0,5 1 0 0 0,-2 0 0 0 0,-3 1 0 0 0,1 0 0 0 0,3 0 0 0 0,10 1 0 0 0,12-1 0 0 0,11 0 0 0 0,9 0 0 0 0,6 0 0 0 0,7 0 0 0 0,3 0 0 0 0,0 0 0 0 0,0 0 0 0 0,-3 0 0 0 0,0 0 0 0 0,-2 0 0 0 0,6-3 0 0 0,2-2 0 0 0,0 0 0 0 0,4 2 0 0 0,1 0 0 0 0,1 2 0 0 0,4 0 0 0 0,4 1 0 0 0,4 0 0 0 0,0 0 0 0 0,4 0 0 0 0,2 0 0 0 0,0 0 0 0 0,1 0 0 0 0,-2 0 0 0 0,1 0 0 0 0,-6 0 0 0 0,-4 0 0 0 0,1 0 0 0 0,0 0 0 0 0,3 0 0 0 0,4 0 0 0 0,13 0 0 0 0,4 0 0 0 0,0 0 0 0 0,2 0 0 0 0,-4 0 0 0 0,-3 0 0 0 0,-1 0 0 0 0,2 0 0 0 0,-3 0 0 0 0,5 0 0 0 0,-1 0 0 0 0,5 0 0 0 0,-2 0 0 0 0,1 0 0 0 0,6 0 0 0 0,11 0 0 0 0,5 0 0 0 0,0 0 0 0 0,-4 0 0 0 0,-4 0 0 0 0,-5 0 0 0 0,-9 0 0 0 0,4 0 0 0 0,0 0 0 0 0,9 0 0 0 0,3 0 0 0 0,3 0 0 0 0,2 0 0 0 0,0 0 0 0 0,-12 0 0 0 0,-5 0 0 0 0,-2 0 0 0 0,2 0 0 0 0,8 0 0 0 0,9 0 0 0 0,-5 0 0 0 0,-3 0 0 0 0,2 0 0 0 0,-7 0 0 0 0,-5 0 0 0 0,-2 0 0 0 0,1 0 0 0 0,13 7 0 0 0,6 3 0 0 0,-6-1 0 0 0,1-2 0 0 0,-8-2 0 0 0,-6-2 0 0 0,-13-1 0 0 0,-8-2 0 0 0,-3 0 0 0 0,-7 0 0 0 0,2 3 0 0 0,-1 1 0 0 0,-4 1 0 0 0,-4-2 0 0 0,2-1 0 0 0,-1 0 0 0 0,-4 2 0 0 0,-3 1 0 0 0,-3-1 0 0 0,-2 0 0 0 0,-5 2 0 0 0,-10 0 0 0 0,-8-1 0 0 0,-9-1 0 0 0,-6 5 0 0 0,-4 2 0 0 0,-6-2 0 0 0,-5 2 0 0 0,-1-1 0 0 0,-7-3 0 0 0,-2 2 0 0 0,0-2 0 0 0,-2-1 0 0 0,-4 5 0 0 0,-10 1 0 0 0,-1-2 0 0 0,-2-3 0 0 0,-1-2 0 0 0,3 2 0 0 0,-7-1 0 0 0,-6-2 0 0 0,-6 0 0 0 0,0-2 0 0 0,6-1 0 0 0,1-1 0 0 0,-5 0 0 0 0,-5 0 0 0 0,-2 0 0 0 0,-5 0 0 0 0,5-1 0 0 0,3 1 0 0 0,-4 0 0 0 0,-1 0 0 0 0,0 0 0 0 0,-1 0 0 0 0,4 0 0 0 0,1 0 0 0 0,-3 0 0 0 0,-1 0 0 0 0,-2 0 0 0 0,1 0 0 0 0,-3 0 0 0 0,-1 0 0 0 0,7 0 0 0 0,1 0 0 0 0,-1 0 0 0 0,0 0 0 0 0,-7 0 0 0 0,0 0 0 0 0,2 0 0 0 0,1 0 0 0 0,-2 0 0 0 0,6 0 0 0 0,4 0 0 0 0,-4 0 0 0 0,6 0 0 0 0,5 0 0 0 0,1 0 0 0 0,0 0 0 0 0,7 0 0 0 0,2 0 0 0 0,1 0 0 0 0,4 0 0 0 0,0 0 0 0 0,3 0 0 0 0,0 0 0 0 0,2 0 0 0 0,-2 0 0 0 0,2 0 0 0 0,-2 0 0 0 0,5 0 0 0 0,0 0 0 0 0,1 0 0 0 0,5 0 0 0 0,-2-7 0 0 0,4-2 0 0 0,5 0 0 0 0,0 2 0 0 0,0 2 0 0 0,2 2 0 0 0,3 1 0 0 0,3 1 0 0 0,2 1 0 0 0,2 0 0 0 0,1 1 0 0 0,-2-1 0 0 0,-2 1 0 0 0,11-1 0 0 0,11 0 0 0 0,10 0 0 0 0,7 0 0 0 0,5 0 0 0 0,2 0 0 0 0,2 0 0 0 0,3 0 0 0 0,1 0 0 0 0,0 0 0 0 0,-2 0 0 0 0,-1 0 0 0 0,2 0 0 0 0,3 0 0 0 0,5 0 0 0 0,-1 7 0 0 0,-2 2 0 0 0,3 0 0 0 0,5-2 0 0 0,4-2 0 0 0,0-2 0 0 0,-2 3 0 0 0,4-1 0 0 0,4-1 0 0 0,-3 0 0 0 0,-1-2 0 0 0,1 3 0 0 0,0 0 0 0 0,2-1 0 0 0,5 0 0 0 0,13-2 0 0 0,3-1 0 0 0,0 7 0 0 0,2 1 0 0 0,0 0 0 0 0,-6-2 0 0 0,-3-2 0 0 0,2-2 0 0 0,1-1 0 0 0,-5-2 0 0 0,3 0 0 0 0,7 0 0 0 0,-4-1 0 0 0,0 4 0 0 0,-4 2 0 0 0,5-1 0 0 0,-2-1 0 0 0,2 0 0 0 0,8-2 0 0 0,-4 0 0 0 0,6 0 0 0 0,9-1 0 0 0,5 0 0 0 0,-7-1 0 0 0,0 1 0 0 0,0 0 0 0 0,-7 0 0 0 0,0 0 0 0 0,2 0 0 0 0,0 0 0 0 0,16 0 0 0 0,9 0 0 0 0,0 0 0 0 0,-10 0 0 0 0,-4 0 0 0 0,-10 0 0 0 0,-4 0 0 0 0,-6 0 0 0 0,1 0 0 0 0,4 0 0 0 0,-6 0 0 0 0,-1 0 0 0 0,2 0 0 0 0,-4 0 0 0 0,14 0 0 0 0,12 0 0 0 0,-3 0 0 0 0,-3 0 0 0 0,-6 0 0 0 0,9 0 0 0 0,-4 0 0 0 0,-7 0 0 0 0,-5 0 0 0 0,-8 0 0 0 0,-6 0 0 0 0,-4 0 0 0 0,-2 0 0 0 0,-7 0 0 0 0,-3 0 0 0 0,-7 3 0 0 0,3 2 0 0 0,-4-1 0 0 0,1 0 0 0 0,0-2 0 0 0,-2 0 0 0 0,-3-1 0 0 0,-4-1 0 0 0,-2 0 0 0 0,-3 4 0 0 0,-8 0 0 0 0,-10 0 0 0 0,-10 0 0 0 0,-6-2 0 0 0,-12 3 0 0 0,-6 1 0 0 0,-8-2 0 0 0,-4 0 0 0 0,-6-2 0 0 0,-2 0 0 0 0,-2 5 0 0 0,0 3 0 0 0,-12-1 0 0 0,-6-2 0 0 0,-4-3 0 0 0,-8-1 0 0 0,-3-1 0 0 0,-2-2 0 0 0,4 0 0 0 0,2 0 0 0 0,-6 0 0 0 0,-17-1 0 0 0,-4 1 0 0 0,-5 0 0 0 0,-11 0 0 0 0,12-1 0 0 0,4 1 0 0 0,0 0 0 0 0,-25 0 0 0 0,-9 0 0 0 0,-3 1 0 0 0,17-1 0 0 0,3 0 0 0 0,-17 0 0 0 0,-5 0 0 0 0,-5 0 0 0 0,13 0 0 0 0,8 0 0 0 0,-7 0 0 0 0,-9 0 0 0 0,-18 0 0 0 0,-2 0 0 0 0,0 0 0 0 0,21 0 0 0 0,4-4 0 0 0,-29-1 0 0 0,-15 1 0 0 0,4 0 0 0 0,13 2 0 0 0,13 0 0 0 0,5 1 0 0 0,15 1 0 0 0,2 0 0 0 0,3-3 0 0 0,-7-2 0 0 0,5 1 0 0 0,-3 1 0 0 0,2 0 0 0 0,2 2 0 0 0,2 0 0 0 0,3 1 0 0 0,-19-7 0 0 0,-6-3 0 0 0,9 2 0 0 0,11-6 0 0 0,8 0 0 0 0,10 2 0 0 0,11 3 0 0 0,2 3 0 0 0,0 0 0 0 0,-2 0 0 0 0,11 1 0 0 0,15 2 0 0 0,3 1 0 0 0,1 1 0 0 0,1-7 0 0 0,0-1 0 0 0,4 1 0 0 0,4 1 0 0 0,6 2 0 0 0,5-2 0 0 0,5 1 0 0 0,1 1 0 0 0,3 2 0 0 0,4 0 0 0 0,4 2 0 0 0,6 1 0 0 0,-1 0 0 0 0,7-3 0 0 0,3-2 0 0 0,12 1 0 0 0,11 1 0 0 0,9 0 0 0 0,6 2 0 0 0,4 0 0 0 0,1 1 0 0 0,8 0 0 0 0,2 0 0 0 0,-1 0 0 0 0,-2 0 0 0 0,5 0 0 0 0,-1 0 0 0 0,2 0 0 0 0,-2-3 0 0 0,4-2 0 0 0,2 1 0 0 0,-1 0 0 0 0,3 2 0 0 0,2 0 0 0 0,3 1 0 0 0,2 1 0 0 0,2 0 0 0 0,4 0 0 0 0,0 0 0 0 0,4 1 0 0 0,3-1 0 0 0,-2 0 0 0 0,-1 0 0 0 0,1 0 0 0 0,-3 0 0 0 0,3 0 0 0 0,2 0 0 0 0,1 0 0 0 0,11 0 0 0 0,0 0 0 0 0,2 0 0 0 0,-2 0 0 0 0,1 0 0 0 0,2 0 0 0 0,-2 0 0 0 0,1 0 0 0 0,5 0 0 0 0,3 0 0 0 0,8 0 0 0 0,3 0 0 0 0,-11 0 0 0 0,-6 0 0 0 0,-2 0 0 0 0,7 0 0 0 0,7 0 0 0 0,3 0 0 0 0,-1 0 0 0 0,6 0 0 0 0,-4 0 0 0 0,-3 0 0 0 0,-4 0 0 0 0,2 0 0 0 0,21 0 0 0 0,5 0 0 0 0,5 0 0 0 0,9 0 0 0 0,-2 0 0 0 0,-2 0 0 0 0,-1 0 0 0 0,-18 0 0 0 0,-13 0 0 0 0,-1 0 0 0 0,12 0 0 0 0,9 0 0 0 0,7 0 0 0 0,4 0 0 0 0,-8 0 0 0 0,-3 0 0 0 0,0 0 0 0 0,-4 0 0 0 0,-8 0 0 0 0,23 0 0 0 0,-8 0 0 0 0,10 0 0 0 0,-1-4 0 0 0,1 0 0 0 0,0-1 0 0 0,-8 2 0 0 0,-2 0 0 0 0,-8 2 0 0 0,0 0 0 0 0,-4 1 0 0 0,-3-1 0 0 0,-4 2 0 0 0,3-1 0 0 0,-6 0 0 0 0,-11 0 0 0 0,-5 0 0 0 0,1 0 0 0 0,-6 0 0 0 0,14 0 0 0 0,2 0 0 0 0,-7 0 0 0 0,0 0 0 0 0,-6 0 0 0 0,-6 0 0 0 0,-11 0 0 0 0,-8 0 0 0 0,-3 0 0 0 0,-5 0 0 0 0,-3 0 0 0 0,2 0 0 0 0,-2 0 0 0 0,-1 0 0 0 0,4 0 0 0 0,5 0 0 0 0,-2 0 0 0 0,-5 0 0 0 0,-6 0 0 0 0,-12 0 0 0 0,-14 0 0 0 0,-14 0 0 0 0,-11 0 0 0 0,-8 0 0 0 0,-5 0 0 0 0,1 0 0 0 0,0 0 0 0 0,0 0 0 0 0,-4 0 0 0 0,1 0 0 0 0,-1 0 0 0 0,-2 0 0 0 0,-2 0 0 0 0,-5 0 0 0 0,1 0 0 0 0,4 0 0 0 0,1 0 0 0 0,-3 0 0 0 0,-3 0 0 0 0,-4 0 0 0 0,-5 0 0 0 0,-1 0 0 0 0,-5 0 0 0 0,-11 0 0 0 0,-1 0 0 0 0,2 0 0 0 0,-3 0 0 0 0,1 0 0 0 0,-3 0 0 0 0,8 0 0 0 0,1 0 0 0 0,4 0 0 0 0,-5 0 0 0 0,-6 0 0 0 0,2 0 0 0 0,-5 0 0 0 0,-4 0 0 0 0,-3 0 0 0 0,-5 0 0 0 0,-2 0 0 0 0,-1 0 0 0 0,-13 0 0 0 0,-3 0 0 0 0,-5 0 0 0 0,-2 0 0 0 0,12 0 0 0 0,1 0 0 0 0,4 0 0 0 0,-11 0 0 0 0,-5 0 0 0 0,3-3 0 0 0,5-2 0 0 0,3 1 0 0 0,4 0 0 0 0,4 2 0 0 0,4 0 0 0 0,6 1 0 0 0,3-3 0 0 0,-3 0 0 0 0,-2 0 0 0 0,-7 0 0 0 0,-3 2 0 0 0,1 0 0 0 0,-2 2 0 0 0,9-8 0 0 0,8-1 0 0 0,6 0 0 0 0,2 2 0 0 0,-2 3 0 0 0,1 1 0 0 0,5 1 0 0 0,4 1 0 0 0,4 1 0 0 0,3-3 0 0 0,-1-1 0 0 0,2 0 0 0 0,-1 1 0 0 0,-4 0 0 0 0,-4-2 0 0 0,3 0 0 0 0,7 0 0 0 0,5 2 0 0 0,5 0 0 0 0,5 2 0 0 0,5 0 0 0 0,6 1 0 0 0,-1 0 0 0 0,1 0 0 0 0,1 1 0 0 0,9-1 0 0 0,14 0 0 0 0,11 0 0 0 0,7 0 0 0 0,4 0 0 0 0,3 0 0 0 0,1-3 0 0 0,-1-2 0 0 0,3 1 0 0 0,1 0 0 0 0,-1 1 0 0 0,-1 2 0 0 0,-2 0 0 0 0,-1 1 0 0 0,0 0 0 0 0,-2-7 0 0 0,8-2 0 0 0,1 0 0 0 0,1 2 0 0 0,-3 2 0 0 0,5 2 0 0 0,1 1 0 0 0,2 2 0 0 0,-2 0 0 0 0,4 0 0 0 0,-1 0 0 0 0,-3 1 0 0 0,4-1 0 0 0,-2 0 0 0 0,1 0 0 0 0,5 0 0 0 0,-2 1 0 0 0,0-1 0 0 0,8 0 0 0 0,5-1 0 0 0,5 1 0 0 0,0 0 0 0 0,1 0 0 0 0,-4 0 0 0 0,1 0 0 0 0,-2 0 0 0 0,0 0 0 0 0,1 0 0 0 0,-1 0 0 0 0,1 0 0 0 0,5 4 0 0 0,3 1 0 0 0,-2-1 0 0 0,-1 0 0 0 0,-3-2 0 0 0,6 0 0 0 0,0-1 0 0 0,3-1 0 0 0,1 0 0 0 0,0 3 0 0 0,2 2 0 0 0,4-1 0 0 0,11-1 0 0 0,5 0 0 0 0,5-2 0 0 0,1 0 0 0 0,-6-1 0 0 0,-10 7 0 0 0,-1 3 0 0 0,0-2 0 0 0,-5-1 0 0 0,5-2 0 0 0,7-2 0 0 0,4-1 0 0 0,-7-2 0 0 0,1 4 0 0 0,-7 0 0 0 0,2 0 0 0 0,-6-1 0 0 0,3 0 0 0 0,-4-2 0 0 0,-4 0 0 0 0,-10 3 0 0 0,-6 0 0 0 0,-3 0 0 0 0,-1 0 0 0 0,2-2 0 0 0,-1 0 0 0 0,3-2 0 0 0,2 8 0 0 0,-3 1 0 0 0,-3 0 0 0 0,-6-2 0 0 0,-3-3 0 0 0,-4-1 0 0 0,-5-1 0 0 0,-2-1 0 0 0,-4-1 0 0 0,-1-1 0 0 0,-4 4 0 0 0,-2 2 0 0 0,4-1 0 0 0,-5-1 0 0 0,-9 0 0 0 0,-7 2 0 0 0,-9 0 0 0 0,-4 0 0 0 0,-5-2 0 0 0,-1 0 0 0 0,-8 2 0 0 0,-2 0 0 0 0,-4 0 0 0 0,-5 2 0 0 0,-11 0 0 0 0,-10-2 0 0 0,-2 0 0 0 0,0 4 0 0 0,-1 2 0 0 0,-3-2 0 0 0,-4-1 0 0 0,0-3 0 0 0,-3-3 0 0 0,2 0 0 0 0,-2-2 0 0 0,9 0 0 0 0,1 0 0 0 0,-3-1 0 0 0,-3 1 0 0 0,-11-1 0 0 0,-9 1 0 0 0,-4 0 0 0 0,1 0 0 0 0,2 0 0 0 0,5 0 0 0 0,5 0 0 0 0,1 0 0 0 0,-3 0 0 0 0,-15 0 0 0 0,-6 0 0 0 0,2 0 0 0 0,-3 0 0 0 0,6 0 0 0 0,12 0 0 0 0,4 0 0 0 0,2 0 0 0 0,-20-3 0 0 0,-10-2 0 0 0,-1 1 0 0 0,-9 0 0 0 0,-1-2 0 0 0,13 0 0 0 0,7 0 0 0 0,8 3 0 0 0,-2 0 0 0 0,2 2 0 0 0,6-7 0 0 0,4-1 0 0 0,3 0 0 0 0,4 2 0 0 0,2 2 0 0 0,2-1 0 0 0,4 0 0 0 0,-1 1 0 0 0,5 1 0 0 0,3 2 0 0 0,5 1 0 0 0,1-3 0 0 0,1-1 0 0 0,2 1 0 0 0,-1 0 0 0 0,3 2 0 0 0,-2 1 0 0 0,6 0 0 0 0,0-6 0 0 0,4-2 0 0 0,7 0 0 0 0,5 2 0 0 0,1 2 0 0 0,-1 2 0 0 0,1 2 0 0 0,2 0 0 0 0,3 1 0 0 0,1-3 0 0 0,2-1 0 0 0,8-1 0 0 0,10 2 0 0 0,9 1 0 0 0,7 0 0 0 0,9 2 0 0 0,4-1 0 0 0,1 1 0 0 0,0 1 0 0 0,-1-1 0 0 0,-1 0 0 0 0,-2 0 0 0 0,3 0 0 0 0,5 0 0 0 0,-1 0 0 0 0,0 0 0 0 0,-3 0 0 0 0,5 0 0 0 0,1 0 0 0 0,2 0 0 0 0,-1 0 0 0 0,4 0 0 0 0,3 0 0 0 0,1 0 0 0 0,1 0 0 0 0,4 0 0 0 0,-3 0 0 0 0,-1 0 0 0 0,3 0 0 0 0,0 0 0 0 0,3 0 0 0 0,1 0 0 0 0,12 0 0 0 0,7 0 0 0 0,6 0 0 0 0,0 0 0 0 0,2 0 0 0 0,-1 4 0 0 0,7 0 0 0 0,-3 1 0 0 0,2-2 0 0 0,1 0 0 0 0,2-2 0 0 0,-1 0 0 0 0,4 0 0 0 0,1-1 0 0 0,-8-1 0 0 0,7 5 0 0 0,3 0 0 0 0,0 1 0 0 0,-5-2 0 0 0,4-1 0 0 0,2 0 0 0 0,12-1 0 0 0,3-1 0 0 0,4 0 0 0 0,-2 0 0 0 0,-9 0 0 0 0,-1 7 0 0 0,5 2 0 0 0,12 0 0 0 0,7-2 0 0 0,-2-2 0 0 0,13-2 0 0 0,1-2 0 0 0,-1 0 0 0 0,-2-1 0 0 0,-3 0 0 0 0,-9-1 0 0 0,-17 1 0 0 0,-6 0 0 0 0,3 0 0 0 0,1-1 0 0 0,5 5 0 0 0,-2 0 0 0 0,-4 1 0 0 0,2-2 0 0 0,1 0 0 0 0,12-1 0 0 0,7-2 0 0 0,-4 1 0 0 0,-6 6 0 0 0,-13 2 0 0 0,-8 0 0 0 0,-6-2 0 0 0,0-2 0 0 0,0-2 0 0 0,-7-2 0 0 0,0 3 0 0 0,2 1 0 0 0,1-1 0 0 0,4-1 0 0 0,-5-1 0 0 0,2 0 0 0 0,-6-2 0 0 0,-6 1 0 0 0,-7 2 0 0 0,-4 1 0 0 0,-4 1 0 0 0,-5-2 0 0 0,-4-1 0 0 0,-6 0 0 0 0,1-1 0 0 0,-2-1 0 0 0,-2 0 0 0 0,-6 7 0 0 0,2 2 0 0 0,-1 0 0 0 0,-2-2 0 0 0,-10-2 0 0 0,-15-2 0 0 0,-11-2 0 0 0,-9 0 0 0 0,-4-1 0 0 0,-3 0 0 0 0,-1-1 0 0 0,1 1 0 0 0,-4 0 0 0 0,0-1 0 0 0,-2 1 0 0 0,-1 0 0 0 0,2 0 0 0 0,-4 0 0 0 0,-1 0 0 0 0,1 0 0 0 0,-6 0 0 0 0,-2 0 0 0 0,0 0 0 0 0,-1 0 0 0 0,0 0 0 0 0,-4 0 0 0 0,-1 0 0 0 0,-3 0 0 0 0,3 0 0 0 0,3 0 0 0 0,-3 0 0 0 0,1 0 0 0 0,-4 0 0 0 0,1 0 0 0 0,-3 0 0 0 0,-3 0 0 0 0,1 0 0 0 0,-2 0 0 0 0,-4 0 0 0 0,-4 0 0 0 0,-4 0 0 0 0,-12 0 0 0 0,0 0 0 0 0,-4 0 0 0 0,-1 0 0 0 0,-1 0 0 0 0,0 0 0 0 0,8 0 0 0 0,6 0 0 0 0,-2 0 0 0 0,-3-3 0 0 0,-9-2 0 0 0,-4 1 0 0 0,-5 0 0 0 0,0 2 0 0 0,-5 0 0 0 0,7 1 0 0 0,2 1 0 0 0,2-4 0 0 0,-11 0 0 0 0,-4 0 0 0 0,-1 0 0 0 0,3 2 0 0 0,4-7 0 0 0,16-1 0 0 0,0 1 0 0 0,1 2 0 0 0,-1 2 0 0 0,-4-1 0 0 0,-2-1 0 0 0,8 3 0 0 0,-1 0 0 0 0,0 2 0 0 0,2 1 0 0 0,1-7 0 0 0,3-1 0 0 0,7 0 0 0 0,1 2 0 0 0,1 3 0 0 0,5 1 0 0 0,2 1 0 0 0,0-2 0 0 0,7-1 0 0 0,5 1 0 0 0,7 1 0 0 0,3 1 0 0 0,0 1 0 0 0,3 0 0 0 0,4 1 0 0 0,3 0 0 0 0,0 0 0 0 0,-1 0 0 0 0,13 1 0 0 0,11-1 0 0 0,10 0 0 0 0,8 0 0 0 0,4 0 0 0 0,2 0 0 0 0,2 0 0 0 0,3 0 0 0 0,5 0 0 0 0,0 0 0 0 0,-1-4 0 0 0,-3 0 0 0 0,5-1 0 0 0,4 2 0 0 0,3 0 0 0 0,1 2 0 0 0,5-7 0 0 0,-2-2 0 0 0,-1 1 0 0 0,6 2 0 0 0,2 2 0 0 0,-4 2 0 0 0,-3 2 0 0 0,2 0 0 0 0,0 1 0 0 0,10 1 0 0 0,3-1 0 0 0,1 1 0 0 0,-1-1 0 0 0,-1 0 0 0 0,-3 0 0 0 0,0 0 0 0 0,5 0 0 0 0,-5 0 0 0 0,0 0 0 0 0,-3 0 0 0 0,1 0 0 0 0,-2 0 0 0 0,1 0 0 0 0,6 0 0 0 0,-3 0 0 0 0,0 0 0 0 0,-3 0 0 0 0,1 0 0 0 0,-2 0 0 0 0,2 0 0 0 0,5 0 0 0 0,4 0 0 0 0,5 0 0 0 0,3 0 0 0 0,-5 0 0 0 0,-2 0 0 0 0,-4 0 0 0 0,-2 0 0 0 0,0 0 0 0 0,-3 0 0 0 0,1 0 0 0 0,-2 4 0 0 0,0 0 0 0 0,-1 1 0 0 0,7-2 0 0 0,2 0 0 0 0,1-2 0 0 0,-3 0 0 0 0,-1 3 0 0 0,0 1 0 0 0,-6-1 0 0 0,3-1 0 0 0,-5 0 0 0 0,-4 2 0 0 0,2 0 0 0 0,-1 0 0 0 0,-2-2 0 0 0,0 0 0 0 0,-5 2 0 0 0,2 0 0 0 0,-3-1 0 0 0,0 0 0 0 0,-4-2 0 0 0,-4 0 0 0 0,0-2 0 0 0,2 7 0 0 0,-2 3 0 0 0,-1-2 0 0 0,-3-1 0 0 0,2-2 0 0 0,-2-2 0 0 0,0-1 0 0 0,-2-2 0 0 0,-1 0 0 0 0,-2 0 0 0 0,0 0 0 0 0,3 3 0 0 0,1 1 0 0 0,-10 0 0 0 0,-13 0 0 0 0,-8-2 0 0 0,-8 0 0 0 0,-5-1 0 0 0,-2-1 0 0 0,-2 0 0 0 0,-3 0 0 0 0,-1 0 0 0 0,0-1 0 0 0,2 1 0 0 0,2 0 0 0 0,0 0 0 0 0,2 0 0 0 0,0 0 0 0 0,-3 0 0 0 0,-1 0 0 0 0,0 0 0 0 0,1 0 0 0 0,1 0 0 0 0,1 0 0 0 0,1-3 0 0 0,-3-2 0 0 0,-1 0 0 0 0,0 2 0 0 0,1 0 0 0 0,1 2 0 0 0,1 0 0 0 0,1 1 0 0 0,-4-7 0 0 0,0-3 0 0 0,0 2 0 0 0,1 1 0 0 0,2 2 0 0 0,0 2 0 0 0,7 1 0 0 0,11 2 0 0 0,8-4 0 0 0,8 0 0 0 0,9 0 0 0 0,4 1 0 0 0,1 0 0 0 0,0 2 0 0 0,-1 0 0 0 0,-2-2 0 0 0,0-2 0 0 0,6 1 0 0 0,1 0 0 0 0,-1 2 0 0 0,6 0 0 0 0,3 2 0 0 0,-1-1 0 0 0,3 1 0 0 0,-1 1 0 0 0,0-1 0 0 0,3 0 0 0 0,2 0 0 0 0,4 0 0 0 0,0 0 0 0 0,4 0 0 0 0,2 0 0 0 0,-1 0 0 0 0,2 0 0 0 0,-2 0 0 0 0,-7 0 0 0 0,0 0 0 0 0,-1 0 0 0 0,2 0 0 0 0,0 0 0 0 0,10 0 0 0 0,9 0 0 0 0,3 0 0 0 0,-2 0 0 0 0,1 0 0 0 0,-1 0 0 0 0,0 0 0 0 0,-6 0 0 0 0,1 0 0 0 0,1 0 0 0 0,-3 0 0 0 0,5 0 0 0 0,5 0 0 0 0,2 0 0 0 0,-4 0 0 0 0,-4 0 0 0 0,2 0 0 0 0,-1 0 0 0 0,4 0 0 0 0,-4 0 0 0 0,-2 0 0 0 0,-5 0 0 0 0,-2 0 0 0 0,1 0 0 0 0,-4 0 0 0 0,1 0 0 0 0,-2 0 0 0 0,0 0 0 0 0,-1 0 0 0 0,1 0 0 0 0,-5 0 0 0 0,-4 0 0 0 0,2 0 0 0 0,4 0 0 0 0,0 0 0 0 0,-5 0 0 0 0,-6 0 0 0 0,1 0 0 0 0,-3 0 0 0 0,-3 0 0 0 0,-5 0 0 0 0,-3 0 0 0 0,1 0 0 0 0,3-3 0 0 0,0-2 0 0 0,-1 1 0 0 0,-9 0 0 0 0,-12 2 0 0 0,-13 0 0 0 0,-9 1 0 0 0,-10 1 0 0 0,-7 0 0 0 0,-1 0 0 0 0,-7 0 0 0 0,-2 0 0 0 0,2 1 0 0 0,-3-1 0 0 0,2 0 0 0 0,2 0 0 0 0,-10 0 0 0 0,-4 0 0 0 0,-4 0 0 0 0,2 0 0 0 0,-5 0 0 0 0,-2 0 0 0 0,-4 0 0 0 0,-9 0 0 0 0,-6 0 0 0 0,-2 0 0 0 0,-6-7 0 0 0,7-3 0 0 0,-5 2 0 0 0,-15 0 0 0 0,-4 3 0 0 0,-2-1 0 0 0,-3-1 0 0 0,10 2 0 0 0,5 2 0 0 0,4 0 0 0 0,-9-5 0 0 0,-9-1 0 0 0,0 0 0 0 0,-2 2 0 0 0,15 2 0 0 0,2 2 0 0 0,4 2 0 0 0,-11 0 0 0 0,-9 1 0 0 0,1-3 0 0 0,1-1 0 0 0,12 0 0 0 0,9 0 0 0 0,-1 2 0 0 0,-15 1 0 0 0,-6 0 0 0 0,-5-6 0 0 0,2-3 0 0 0,10 2 0 0 0,9 1 0 0 0,7 2 0 0 0,3 2 0 0 0,6 1 0 0 0,2 2 0 0 0,-3 0 0 0 0,-3 0 0 0 0,0-3 0 0 0,-2-1 0 0 0,5-1 0 0 0,4 2 0 0 0,8 1 0 0 0,1 0 0 0 0,2 1 0 0 0,1 1 0 0 0,8 0 0 0 0,6 0 0 0 0,1-3 0 0 0,2-2 0 0 0,5 1 0 0 0,-1 1 0 0 0,3 0 0 0 0,5 2 0 0 0,5 0 0 0 0,3 0 0 0 0,0 1 0 0 0,0 1 0 0 0,1-1 0 0 0,9 0 0 0 0,14 0 0 0 0,10 0 0 0 0,8 0 0 0 0,5-7 0 0 0,1-2 0 0 0,2 0 0 0 0,-1 2 0 0 0,4 2 0 0 0,-1-2 0 0 0,0 1 0 0 0,3 1 0 0 0,-1 1 0 0 0,-2 2 0 0 0,-1 1 0 0 0,2 0 0 0 0,-1 1 0 0 0,3 1 0 0 0,0-1 0 0 0,-1 0 0 0 0,0-3 0 0 0,4-2 0 0 0,-1 1 0 0 0,-1 0 0 0 0,-4 2 0 0 0,6 0 0 0 0,0 2 0 0 0,-2-1 0 0 0,5 1 0 0 0,-1 0 0 0 0,5 0 0 0 0,3 1 0 0 0,1-1 0 0 0,4 0 0 0 0,0 0 0 0 0,4 0 0 0 0,-1 0 0 0 0,2 0 0 0 0,-4 0 0 0 0,3 0 0 0 0,1 0 0 0 0,1 0 0 0 0,6 0 0 0 0,3 0 0 0 0,2 0 0 0 0,-3 0 0 0 0,2 0 0 0 0,8 0 0 0 0,19 0 0 0 0,2 0 0 0 0,-1 0 0 0 0,2 0 0 0 0,6 7 0 0 0,0 2 0 0 0,-3 0 0 0 0,-1-2 0 0 0,-12-2 0 0 0,-3-1 0 0 0,-1-3 0 0 0,21 0 0 0 0,10-1 0 0 0,2 0 0 0 0,1-1 0 0 0,-14 1 0 0 0,-10 0 0 0 0,1-1 0 0 0,13 8 0 0 0,9 2 0 0 0,8 0 0 0 0,4-2 0 0 0,-9-2 0 0 0,-10-1 0 0 0,-2-3 0 0 0,3 0 0 0 0,-3-1 0 0 0,2 0 0 0 0,19-1 0 0 0,8 1 0 0 0,0 0 0 0 0,-2-1 0 0 0,-20 1 0 0 0,-10 0 0 0 0,-2 0 0 0 0,4 0 0 0 0,19 0 0 0 0,3 0 0 0 0,1 0 0 0 0,-2 0 0 0 0,-9 0 0 0 0,-3 0 0 0 0,-6 0 0 0 0,-7 0 0 0 0,1 0 0 0 0,-13 0 0 0 0,-7 0 0 0 0,0 0 0 0 0,1 0 0 0 0,8 0 0 0 0,3 0 0 0 0,-1 0 0 0 0,3 0 0 0 0,-1 0 0 0 0,-12 0 0 0 0,-7 0 0 0 0,0 0 0 0 0,-4 0 0 0 0,2 0 0 0 0,-2 0 0 0 0,-5 0 0 0 0,-3 0 0 0 0,-5 0 0 0 0,-1 0 0 0 0,10 0 0 0 0,2 0 0 0 0,0 0 0 0 0,-8 0 0 0 0,-8 0 0 0 0,-1 0 0 0 0,-6 0 0 0 0,-7 0 0 0 0,1 0 0 0 0,-3 0 0 0 0,-3 0 0 0 0,-5 0 0 0 0,-2 0 0 0 0,-3 0 0 0 0,3 0 0 0 0,0 0 0 0 0,-1 0 0 0 0,-1 0 0 0 0,0 0 0 0 0,-9 0 0 0 0,-9 0 0 0 0,-9 0 0 0 0,-12 4 0 0 0,-5 0 0 0 0,-4 1 0 0 0,0-2 0 0 0,0 3 0 0 0,1 1 0 0 0,1-2 0 0 0,-6-1 0 0 0,-5-2 0 0 0,3 3 0 0 0,-3 1 0 0 0,0-2 0 0 0,2 0 0 0 0,-3-2 0 0 0,0 3 0 0 0,4 0 0 0 0,-2 0 0 0 0,3-2 0 0 0,-5-1 0 0 0,-3 0 0 0 0,2-2 0 0 0,-5 4 0 0 0,-4 1 0 0 0,-3-1 0 0 0,-3-1 0 0 0,4-1 0 0 0,2 0 0 0 0,-1-1 0 0 0,0-1 0 0 0,-3 0 0 0 0,1 0 0 0 0,-3-1 0 0 0,-3 8 0 0 0,1 2 0 0 0,-1 0 0 0 0,1-2 0 0 0,0-2 0 0 0,-13-2 0 0 0,-5-1 0 0 0,3-1 0 0 0,1-1 0 0 0,0 0 0 0 0,3-1 0 0 0,2 1 0 0 0,1-1 0 0 0,5 1 0 0 0,0 0 0 0 0,3 0 0 0 0,1 0 0 0 0,1 0 0 0 0,0 0 0 0 0,4 0 0 0 0,3 0 0 0 0,0 0 0 0 0,2 0 0 0 0,-1 0 0 0 0,-1 0 0 0 0,4 0 0 0 0,-1 0 0 0 0,-2 0 0 0 0,-3 0 0 0 0,2 0 0 0 0,6 0 0 0 0,5 0 0 0 0,5 0 0 0 0,0 0 0 0 0,2 0 0 0 0,1 0 0 0 0,2 0 0 0 0,1 0 0 0 0,8 0 0 0 0,9 0 0 0 0,10 0 0 0 0,11 0 0 0 0,5 0 0 0 0,4 0 0 0 0,1 0 0 0 0,-1 0 0 0 0,-1 0 0 0 0,-2 0 0 0 0,7 0 0 0 0,2 0 0 0 0,2 0 0 0 0,3 0 0 0 0,2-7 0 0 0,5-2 0 0 0,-1 0 0 0 0,-1 2 0 0 0,3 2 0 0 0,8 2 0 0 0,6 1 0 0 0,0 1 0 0 0,1 1 0 0 0,-4 0 0 0 0,1 1 0 0 0,-3-1 0 0 0,0 1 0 0 0,1-5 0 0 0,-1 0 0 0 0,1-1 0 0 0,-2 2 0 0 0,1 0 0 0 0,5 2 0 0 0,3 0 0 0 0,-1 1 0 0 0,-1 0 0 0 0,-3 0 0 0 0,6 0 0 0 0,-4 0 0 0 0,2 0 0 0 0,-2 0 0 0 0,0 0 0 0 0,-3 0 0 0 0,-1-3 0 0 0,1-2 0 0 0,6 1 0 0 0,-2 0 0 0 0,1 2 0 0 0,0 0 0 0 0,-3 1 0 0 0,-1 1 0 0 0,-3 0 0 0 0,8 0 0 0 0,-1 0 0 0 0,1 1 0 0 0,-4-1 0 0 0,0 0 0 0 0,-3 0 0 0 0,-1 0 0 0 0,5 0 0 0 0,4 0 0 0 0,11 0 0 0 0,1 0 0 0 0,-2 0 0 0 0,-6 0 0 0 0,-4 0 0 0 0,-6 0 0 0 0,-1 0 0 0 0,-7 0 0 0 0,-1 0 0 0 0,-2 0 0 0 0,3 0 0 0 0,-1 0 0 0 0,3 0 0 0 0,-1 0 0 0 0,3 0 0 0 0,2 0 0 0 0,-1 0 0 0 0,1 0 0 0 0,-5 0 0 0 0,-4 0 0 0 0,1 0 0 0 0,-4 0 0 0 0,-2 0 0 0 0,-4 0 0 0 0,-2 0 0 0 0,1 0 0 0 0,-2 0 0 0 0,3 0 0 0 0,0 0 0 0 0,0 0 0 0 0,-2 0 0 0 0,-4 0 0 0 0,1 0 0 0 0,1 0 0 0 0,-1 0 0 0 0,-2 0 0 0 0,-2 0 0 0 0,0 0 0 0 0,0 0 0 0 0,-1 0 0 0 0,-2 3 0 0 0,-2 2 0 0 0,0-1 0 0 0,-1 0 0 0 0,3-1 0 0 0,1-2 0 0 0,0 0 0 0 0,-2-1 0 0 0,0 0 0 0 0,-1 0 0 0 0,-4 3 0 0 0,-5 5 0 0 0,-9 1 0 0 0,-4 3 0 0 0,-6-2 0 0 0,-10 6 0 0 0,-7-1 0 0 0,-5 1 0 0 0,-1-2 0 0 0,2-4 0 0 0,-6 0 0 0 0,0-1 0 0 0,1-3 0 0 0,0-2 0 0 0,1 2 0 0 0,-4-1 0 0 0,-3 0 0 0 0,-6 5 0 0 0,-5 2 0 0 0,-3-2 0 0 0,-1-3 0 0 0,3-2 0 0 0,5-2 0 0 0,-2 2 0 0 0,-3 0 0 0 0,-6 0 0 0 0,-2-2 0 0 0,-1-1 0 0 0,0-1 0 0 0,-5-1 0 0 0,1 0 0 0 0,-5 0 0 0 0,1 0 0 0 0,-1 0 0 0 0,-8 0 0 0 0,4 3 0 0 0,2 2 0 0 0,0-1 0 0 0,1 0 0 0 0,-9-2 0 0 0,2 0 0 0 0,-3-1 0 0 0,4-1 0 0 0,5 0 0 0 0,0 0 0 0 0,8 0 0 0 0,5-1 0 0 0,5 1 0 0 0,0 0 0 0 0,-4 0 0 0 0,-4 0 0 0 0,-5 0 0 0 0,2 0 0 0 0,0 0 0 0 0,1 0 0 0 0,4 0 0 0 0,1 0 0 0 0,3 0 0 0 0,1 0 0 0 0,2 0 0 0 0,0 0 0 0 0,4 0 0 0 0,7 0 0 0 0,0 0 0 0 0,3 0 0 0 0,5 0 0 0 0,3 0 0 0 0,4 0 0 0 0,3 0 0 0 0,1 0 0 0 0,-2 0 0 0 0,5 0 0 0 0,10 0 0 0 0,10 0 0 0 0,8 0 0 0 0,5 0 0 0 0,5 0 0 0 0,1 0 0 0 0,5 0 0 0 0,1 0 0 0 0,0 0 0 0 0,-2 0 0 0 0,-1 0 0 0 0,6 0 0 0 0,0 0 0 0 0,4 0 0 0 0,-2 0 0 0 0,5 0 0 0 0,3 0 0 0 0,-2 0 0 0 0,3 0 0 0 0,2 0 0 0 0,3-3 0 0 0,6-2 0 0 0,-1 0 0 0 0,3 2 0 0 0,-1 0 0 0 0,0 2 0 0 0,-1 0 0 0 0,1-6 0 0 0,1-3 0 0 0,0 2 0 0 0,-7 1 0 0 0,-1 2 0 0 0,-1 2 0 0 0,3 1 0 0 0,-1 2 0 0 0,3 0 0 0 0,3 0 0 0 0,7-3 0 0 0,-4-1 0 0 0,3-1 0 0 0,-5 2 0 0 0,2 1 0 0 0,2 0 0 0 0,-2 1 0 0 0,1 1 0 0 0,-4 0 0 0 0,1 0 0 0 0,-2 0 0 0 0,0 1 0 0 0,13-1 0 0 0,5-4 0 0 0,-2 0 0 0 0,-9-1 0 0 0,-4 2 0 0 0,-4 0 0 0 0,-1 2 0 0 0,-2 0 0 0 0,-1 0 0 0 0,-3 1 0 0 0,2 1 0 0 0,-3-1 0 0 0,-2 0 0 0 0,3 0 0 0 0,0 0 0 0 0,4 0 0 0 0,-3 0 0 0 0,-3 0 0 0 0,3 0 0 0 0,-3 0 0 0 0,-2 0 0 0 0,3 0 0 0 0,-2 0 0 0 0,9 0 0 0 0,6 0 0 0 0,-2 0 0 0 0,-4 0 0 0 0,1 0 0 0 0,-6 0 0 0 0,1 0 0 0 0,-5 0 0 0 0,-1 0 0 0 0,-5 0 0 0 0,2 0 0 0 0,-1 0 0 0 0,-3 0 0 0 0,-1 0 0 0 0,5 0 0 0 0,-1 0 0 0 0,5 0 0 0 0,-1 0 0 0 0,-5 0 0 0 0,-4 0 0 0 0,-4 0 0 0 0,0 0 0 0 0,3 0 0 0 0,0 0 0 0 0,1 0 0 0 0,0 0 0 0 0,7 0 0 0 0,2 0 0 0 0,-3 0 0 0 0,-4 0 0 0 0,-4 0 0 0 0,0 0 0 0 0,-2 0 0 0 0,-2 0 0 0 0,-1 0 0 0 0,-2 0 0 0 0,0 0 0 0 0,-2 0 0 0 0,-6 0 0 0 0,-10 0 0 0 0,-9 0 0 0 0,-7 0 0 0 0,-5 0 0 0 0,-7 0 0 0 0,-2 0 0 0 0,-1 0 0 0 0,1 0 0 0 0,1 0 0 0 0,6 4 0 0 0,1 0 0 0 0,1 1 0 0 0,-3-2 0 0 0,-3 0 0 0 0,0-1 0 0 0,0-2 0 0 0,-3 1 0 0 0,-8-1 0 0 0,-1 0 0 0 0,2-1 0 0 0,2 1 0 0 0,4 0 0 0 0,-4 0 0 0 0,-1 3 0 0 0,2 2 0 0 0,3-1 0 0 0,1 0 0 0 0,-4-2 0 0 0,-1 0 0 0 0,2-1 0 0 0,1-1 0 0 0,-4 0 0 0 0,0 0 0 0 0,1 0 0 0 0,3 0 0 0 0,-4 0 0 0 0,-1-1 0 0 0,2 1 0 0 0,3 0 0 0 0,3 0 0 0 0,-2 0 0 0 0,-3 0 0 0 0,1 0 0 0 0,0 0 0 0 0,3 0 0 0 0,2 0 0 0 0,2 0 0 0 0,0 0 0 0 0,-2 0 0 0 0,-1 0 0 0 0,0 0 0 0 0,2 0 0 0 0,0 0 0 0 0,1 0 0 0 0,1 0 0 0 0,-3 0 0 0 0,-2 0 0 0 0,2 0 0 0 0,0 0 0 0 0,1 0 0 0 0,8 0 0 0 0,10 0 0 0 0,16 0 0 0 0,14-3 0 0 0,9-2 0 0 0,2 1 0 0 0,-1 0 0 0 0,4 2 0 0 0,-2 0 0 0 0,-3 1 0 0 0,3 1 0 0 0,2 0 0 0 0,9 0 0 0 0,6-7 0 0 0,5-2 0 0 0,-5 0 0 0 0,-3 2 0 0 0,-2 2 0 0 0,0 2 0 0 0,8 2 0 0 0,-3 0 0 0 0,-2 1 0 0 0,-1 0 0 0 0,-1 1 0 0 0,8-1 0 0 0,1 0 0 0 0,5 1 0 0 0,9-1 0 0 0,-2 0 0 0 0,-1 0 0 0 0,0 0 0 0 0,0 0 0 0 0,-6 0 0 0 0,-3 0 0 0 0,3 0 0 0 0,0 0 0 0 0,3 0 0 0 0,5 0 0 0 0,-7 0 0 0 0,0 0 0 0 0,-1 0 0 0 0,2 0 0 0 0,-2 0 0 0 0,5 0 0 0 0,-2 0 0 0 0,4 0 0 0 0,-1 7 0 0 0,3 2 0 0 0,-3 0 0 0 0,-3-2 0 0 0,-6-2 0 0 0,4-2 0 0 0,-1-1 0 0 0,1-1 0 0 0,1-1 0 0 0,-4-1 0 0 0,-2 4 0 0 0,-1 2 0 0 0,3-1 0 0 0,6-1 0 0 0,9 0 0 0 0,-3-2 0 0 0,-9 0 0 0 0,-3-1 0 0 0,-8 4 0 0 0,-2 0 0 0 0,-4 0 0 0 0,-6 0 0 0 0,0-2 0 0 0,1 0 0 0 0,-5-1 0 0 0,-1-1 0 0 0,0 0 0 0 0,-3 0 0 0 0,-3-1 0 0 0,3 8 0 0 0,-1 2 0 0 0,-2 0 0 0 0,4-2 0 0 0,-1-2 0 0 0,-2-2 0 0 0,-3-1 0 0 0,-4-1 0 0 0,-8-1 0 0 0,-12 0 0 0 0,-9 3 0 0 0,-12 1 0 0 0,-6 0 0 0 0,-3-1 0 0 0,-1 0 0 0 0,1-2 0 0 0,1 0 0 0 0,1-1 0 0 0,-3 0 0 0 0,0 0 0 0 0,1 0 0 0 0,1 0 0 0 0,1 3 0 0 0,1 2 0 0 0,1-1 0 0 0,-7 0 0 0 0,-1-2 0 0 0,-1 0 0 0 0,-4-1 0 0 0,-4-1 0 0 0,1 0 0 0 0,-4 0 0 0 0,2 0 0 0 0,0-1 0 0 0,4 1 0 0 0,-3 0 0 0 0,-2 0 0 0 0,-5 0 0 0 0,-1 0 0 0 0,-4 0 0 0 0,-4 0 0 0 0,1 0 0 0 0,-2 0 0 0 0,2 0 0 0 0,-7 0 0 0 0,-1 0 0 0 0,-1 0 0 0 0,4 0 0 0 0,1 0 0 0 0,3 0 0 0 0,1 0 0 0 0,5 0 0 0 0,-3 0 0 0 0,0 0 0 0 0,-1 0 0 0 0,-3 0 0 0 0,1 0 0 0 0,-11 0 0 0 0,-5 0 0 0 0,3 0 0 0 0,-2 0 0 0 0,0 0 0 0 0,2 0 0 0 0,5 0 0 0 0,10 0 0 0 0,0 0 0 0 0,-3-3 0 0 0,3-2 0 0 0,-2 1 0 0 0,-5 0 0 0 0,-3 1 0 0 0,2 2 0 0 0,1-3 0 0 0,-1-1 0 0 0,-3 0 0 0 0,-5 2 0 0 0,-2 0 0 0 0,4 2 0 0 0,3 0 0 0 0,6 1 0 0 0,1 0 0 0 0,0 0 0 0 0,2-3 0 0 0,1-1 0 0 0,5-1 0 0 0,4 2 0 0 0,-2 0 0 0 0,-2 2 0 0 0,-1 0 0 0 0,-2-6 0 0 0,4-3 0 0 0,3 2 0 0 0,1 1 0 0 0,3 2 0 0 0,3 2 0 0 0,1 1 0 0 0,0 2 0 0 0,-1 0 0 0 0,3 0 0 0 0,-4 0 0 0 0,-3 1 0 0 0,3-1 0 0 0,4 0 0 0 0,1-3 0 0 0,3-2 0 0 0,-2 1 0 0 0,-4 0 0 0 0,-4 2 0 0 0,-6 0 0 0 0,3 1 0 0 0,3 1 0 0 0,7 0 0 0 0,4 0 0 0 0,4 0 0 0 0,0 0 0 0 0,-1 1 0 0 0,2-1 0 0 0,5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6FAC0-987E-4A7D-B2F9-8CEC2397C4F6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7FB40-D457-4AED-BDE6-95BA6D4E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4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7FB40-D457-4AED-BDE6-95BA6D4E6B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08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4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534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20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96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343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99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822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015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85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1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483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6ADFC-3C05-4889-A6D9-1FB9C8AC5B81}" type="datetimeFigureOut">
              <a:rPr lang="th-TH" smtClean="0"/>
              <a:t>10/08/66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46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F26FE8-CB78-9141-A3E1-8C7B5190A6BD}"/>
              </a:ext>
            </a:extLst>
          </p:cNvPr>
          <p:cNvSpPr/>
          <p:nvPr/>
        </p:nvSpPr>
        <p:spPr>
          <a:xfrm>
            <a:off x="827608" y="1276002"/>
            <a:ext cx="4165600" cy="4305996"/>
          </a:xfrm>
          <a:prstGeom prst="rect">
            <a:avLst/>
          </a:prstGeom>
          <a:solidFill>
            <a:schemeClr val="accent1">
              <a:lumMod val="7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982FE-17CD-F310-343C-9DBD186462E3}"/>
              </a:ext>
            </a:extLst>
          </p:cNvPr>
          <p:cNvSpPr txBox="1"/>
          <p:nvPr/>
        </p:nvSpPr>
        <p:spPr>
          <a:xfrm>
            <a:off x="3711370" y="1807394"/>
            <a:ext cx="99296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chemeClr val="tx1"/>
                </a:solidFill>
                <a:latin typeface="TH Sarabun New" panose="020B0500040200020003" pitchFamily="34" charset="-34"/>
                <a:ea typeface="+mn-lt"/>
                <a:cs typeface="TH Sarabun New" panose="020B0500040200020003" pitchFamily="34" charset="-34"/>
              </a:rPr>
              <a:t>ปฎิบัติงานสหกิจศึกษา </a:t>
            </a:r>
            <a:r>
              <a:rPr lang="en-US" sz="44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BAE76-5C32-4B85-1D8B-200AE46BBBFF}"/>
              </a:ext>
            </a:extLst>
          </p:cNvPr>
          <p:cNvSpPr txBox="1"/>
          <p:nvPr/>
        </p:nvSpPr>
        <p:spPr>
          <a:xfrm>
            <a:off x="5535682" y="3450314"/>
            <a:ext cx="8936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สุราษฎร์ ด้วงเชี่ยว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US" sz="3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Mt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</a:t>
            </a:r>
            <a:r>
              <a:rPr lang="en-US" sz="3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6103014620228</a:t>
            </a:r>
            <a:endParaRPr lang="th-TH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 descr="งาน หางาน สมัครงาน ทุกสาขาอาชีพ บริษัท พรีเมียร์ ออโตเมชั่น เซนเตอร์ จำกัด  87 ซอยลาดกระบัง 30 ลาดกระบัง ลาดกระบัง แขวงลาดกระบัง เขตลาดกระบัง  กรุงเทพมหานคร - jobbkk.com">
            <a:extLst>
              <a:ext uri="{FF2B5EF4-FFF2-40B4-BE49-F238E27FC236}">
                <a16:creationId xmlns:a16="http://schemas.microsoft.com/office/drawing/2014/main" id="{841457DF-36E1-08F1-0B08-42034E1F0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1" y="641107"/>
            <a:ext cx="5593093" cy="559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81B0C-1505-BFF3-C915-8DAE99355FEA}"/>
              </a:ext>
            </a:extLst>
          </p:cNvPr>
          <p:cNvSpPr txBox="1"/>
          <p:nvPr/>
        </p:nvSpPr>
        <p:spPr>
          <a:xfrm>
            <a:off x="4993208" y="2544216"/>
            <a:ext cx="736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400" b="1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บริษัท พรีเมียร์ ออโตเมชั่น เซนเตอร์ จำกัด </a:t>
            </a:r>
            <a:r>
              <a:rPr lang="th-TH" sz="4400" b="1" dirty="0">
                <a:solidFill>
                  <a:schemeClr val="tx1"/>
                </a:solidFill>
                <a:latin typeface="TH Sarabun New" panose="020B0500040200020003" pitchFamily="34" charset="-34"/>
                <a:ea typeface="+mn-lt"/>
                <a:cs typeface="TH Sarabun New" panose="020B0500040200020003" pitchFamily="34" charset="-34"/>
              </a:rPr>
              <a:t> </a:t>
            </a:r>
            <a:endParaRPr lang="en-US" sz="4400" b="1" dirty="0">
              <a:solidFill>
                <a:schemeClr val="tx1"/>
              </a:solidFill>
              <a:latin typeface="TH Sarabun New" panose="020B0500040200020003" pitchFamily="34" charset="-34"/>
              <a:ea typeface="+mn-lt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6C098-E76D-CE82-4DF1-7AA5571155BF}"/>
              </a:ext>
            </a:extLst>
          </p:cNvPr>
          <p:cNvSpPr txBox="1"/>
          <p:nvPr/>
        </p:nvSpPr>
        <p:spPr>
          <a:xfrm>
            <a:off x="6049217" y="4189270"/>
            <a:ext cx="8080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 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เรวัฒน์ บุญจันทร์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8668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nd the right app | Microsoft AppSource">
            <a:extLst>
              <a:ext uri="{FF2B5EF4-FFF2-40B4-BE49-F238E27FC236}">
                <a16:creationId xmlns:a16="http://schemas.microsoft.com/office/drawing/2014/main" id="{26B763AB-F057-1875-A52B-E4501DBA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256" y="432313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Mitsubishi FX5U-32AAF-TDSS CPU, 16I/16 transistor O, ethernet – Rubicon  Partner Portal">
            <a:extLst>
              <a:ext uri="{FF2B5EF4-FFF2-40B4-BE49-F238E27FC236}">
                <a16:creationId xmlns:a16="http://schemas.microsoft.com/office/drawing/2014/main" id="{35615173-AD6B-4ED7-C985-6D1D32F50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44" y="-93428"/>
            <a:ext cx="2960642" cy="296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C Servo Motors | Panasonic Industrial Devices">
            <a:extLst>
              <a:ext uri="{FF2B5EF4-FFF2-40B4-BE49-F238E27FC236}">
                <a16:creationId xmlns:a16="http://schemas.microsoft.com/office/drawing/2014/main" id="{78B4EF30-02DE-16E0-6761-081872C0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604" y="3125898"/>
            <a:ext cx="39719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9" name="Rectangle 3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3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DD162BA2-2B43-961D-E2B7-8F0451349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422" y="2529730"/>
            <a:ext cx="10636116" cy="150699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h-TH" sz="6000" b="1" spc="50" dirty="0">
                <a:ln w="9525" cmpd="sng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Control and Monitoring Servo Motor </a:t>
            </a:r>
            <a:endParaRPr lang="en-US" sz="6000" b="1" spc="50" dirty="0">
              <a:ln w="9525" cmpd="sng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6000" b="1" spc="50" dirty="0">
                <a:ln w="9525" cmpd="sng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ระบบแสดงผลและควบคุมเซอร์โวมอเตอร์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8ED7B1-BEE4-27D4-BF5E-A5D8781A8118}"/>
                  </a:ext>
                </a:extLst>
              </p14:cNvPr>
              <p14:cNvContentPartPr/>
              <p14:nvPr/>
            </p14:nvContentPartPr>
            <p14:xfrm>
              <a:off x="2323571" y="5437258"/>
              <a:ext cx="7405307" cy="23737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8ED7B1-BEE4-27D4-BF5E-A5D8781A81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5932" y="5419275"/>
                <a:ext cx="7440946" cy="2729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5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0C2F-B3A3-74C0-7712-D4A6281C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42" y="982632"/>
            <a:ext cx="10515600" cy="1325563"/>
          </a:xfrm>
        </p:spPr>
        <p:txBody>
          <a:bodyPr/>
          <a:lstStyle/>
          <a:p>
            <a:r>
              <a:rPr lang="th-TH" dirty="0"/>
              <a:t>เป้าหมายในการจัดทำโครงงาน	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E6CC6-249A-56E9-8EE1-1E4F70ACC4AE}"/>
              </a:ext>
            </a:extLst>
          </p:cNvPr>
          <p:cNvSpPr txBox="1"/>
          <p:nvPr/>
        </p:nvSpPr>
        <p:spPr>
          <a:xfrm>
            <a:off x="1233714" y="2447510"/>
            <a:ext cx="103849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แผนก</a:t>
            </a:r>
            <a:r>
              <a:rPr lang="th-TH" sz="2800" kern="1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ฝ่ายผลิตภัณฑ์และบริการด้านเทคนิคของ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บริษัท พรีเมียร์ ออโตเมชั่น เซนเตอร์ จำกัด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ต้องการข้อมูล ของ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Servo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Drive ,Motor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เพื่อเสนอทางเลือกการใช้งาน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เก็บข้อมูลต่างๆ ให้แก่ลูกค้าในการนำไปปรับใช้งานตามงานของลูกค้า และนำข้อมูลเหล่านั้นไปแสดงและบันทึกผลด้วยวิธีต่างๆ </a:t>
            </a:r>
          </a:p>
          <a:p>
            <a:pPr algn="thaiDist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โดยผู้จัดทำโครงงานได้หยิบยกตัวอย่างข้อมูลที่มีประโยชน์ต่อเครื่องจักรที่ใช้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Servo Motor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นำไปแสดงผลผ่านจอแสดงผล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HMI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รวมนำข้อมูลที่ได้ส่งผ่านกันระหว่าง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PLC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สื่อสารกับ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PLC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PLC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สื่อสารกับ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Computer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และนำมาบันทึกข้อมูลด้วยโปรกรมพื้นฐาน</a:t>
            </a:r>
          </a:p>
          <a:p>
            <a:pPr algn="thaiDist"/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228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16F2AB-6C08-D229-9C0B-BAE040922B5B}"/>
              </a:ext>
            </a:extLst>
          </p:cNvPr>
          <p:cNvSpPr txBox="1"/>
          <p:nvPr/>
        </p:nvSpPr>
        <p:spPr>
          <a:xfrm>
            <a:off x="1277256" y="1261968"/>
            <a:ext cx="854165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วัตถุประสงค์ของโครงงาน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นำข้อมูลของ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Servo Motor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4 ค่าได้แก่ ตำแหน่ง ความเร็ว อุณหภูมิ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0" i="0" dirty="0">
                <a:solidFill>
                  <a:srgbClr val="4D5156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แรงบิด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มา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แสดงผล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HMI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Scada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และบันทึกผล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ขอบเขตของโครงงาน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ขอบเขตด้านอุปกรณ์ อุปกรณ์ภายใน</a:t>
            </a:r>
            <a:r>
              <a:rPr lang="th-TH" sz="2800" kern="1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ฝ่ายผลิตภัณฑ์และบริการด้านเทคนิค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ขอบเขตด้านเวลา ตั้งแต่วันที่ 10 มีนาคม 256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22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มีนาคม 256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7047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6976B5-9312-B412-1EE7-8974273C3228}"/>
              </a:ext>
            </a:extLst>
          </p:cNvPr>
          <p:cNvSpPr txBox="1">
            <a:spLocks/>
          </p:cNvSpPr>
          <p:nvPr/>
        </p:nvSpPr>
        <p:spPr>
          <a:xfrm>
            <a:off x="1672771" y="743238"/>
            <a:ext cx="3214914" cy="1256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Zone A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เครื่องจักร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41F7B4-FB22-5F53-672A-C526B3534655}"/>
              </a:ext>
            </a:extLst>
          </p:cNvPr>
          <p:cNvSpPr txBox="1">
            <a:spLocks/>
          </p:cNvSpPr>
          <p:nvPr/>
        </p:nvSpPr>
        <p:spPr>
          <a:xfrm>
            <a:off x="691968" y="4187370"/>
            <a:ext cx="5176520" cy="1646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Zone B        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Data Center Room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ห้องเก็บข้อมูล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94973C-6503-128E-6BE7-F786DF766A4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280228" y="1999857"/>
            <a:ext cx="0" cy="218751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2D305F1E-52CD-20B8-87D2-5DCD79D7F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8185"/>
              </p:ext>
            </p:extLst>
          </p:nvPr>
        </p:nvGraphicFramePr>
        <p:xfrm>
          <a:off x="6204857" y="2225977"/>
          <a:ext cx="5769278" cy="27586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4639">
                  <a:extLst>
                    <a:ext uri="{9D8B030D-6E8A-4147-A177-3AD203B41FA5}">
                      <a16:colId xmlns:a16="http://schemas.microsoft.com/office/drawing/2014/main" val="4186399259"/>
                    </a:ext>
                  </a:extLst>
                </a:gridCol>
                <a:gridCol w="2884639">
                  <a:extLst>
                    <a:ext uri="{9D8B030D-6E8A-4147-A177-3AD203B41FA5}">
                      <a16:colId xmlns:a16="http://schemas.microsoft.com/office/drawing/2014/main" val="660652058"/>
                    </a:ext>
                  </a:extLst>
                </a:gridCol>
              </a:tblGrid>
              <a:tr h="4953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015268"/>
                  </a:ext>
                </a:extLst>
              </a:tr>
              <a:tr h="597148"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6X4020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07692"/>
                  </a:ext>
                </a:extLst>
              </a:tr>
              <a:tr h="607068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6X4d06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30515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6X4d1c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24265"/>
                  </a:ext>
                </a:extLst>
              </a:tr>
              <a:tr h="495391">
                <a:tc>
                  <a:txBody>
                    <a:bodyPr/>
                    <a:lstStyle/>
                    <a:p>
                      <a:r>
                        <a:rPr lang="en-US" dirty="0"/>
                        <a:t>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6X4d08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2562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9675B11-1A02-930B-7831-3830EA2F550B}"/>
              </a:ext>
            </a:extLst>
          </p:cNvPr>
          <p:cNvSpPr txBox="1"/>
          <p:nvPr/>
        </p:nvSpPr>
        <p:spPr>
          <a:xfrm>
            <a:off x="7391399" y="13535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ค่าข้อมูล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Servo Motor </a:t>
            </a:r>
          </a:p>
        </p:txBody>
      </p:sp>
    </p:spTree>
    <p:extLst>
      <p:ext uri="{BB962C8B-B14F-4D97-AF65-F5344CB8AC3E}">
        <p14:creationId xmlns:p14="http://schemas.microsoft.com/office/powerpoint/2010/main" val="105230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5558-BBD8-E6E3-6403-38CD8500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515" y="43100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9CFF7-9B0B-ECCB-5FF3-CCBA443C2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771" y="1694997"/>
            <a:ext cx="6208486" cy="44735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Servo Motor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-PANASONIC MINAS A6 400W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PLC 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-IQ-F FX5U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-IQ-R R04EN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Or PLC With Ethernet Communication Port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HMI 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-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Weintek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MT8092XE 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-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Weintek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MT8071IP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-Ethernet Hub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C6B475-B7F0-03D3-5552-31361822A6CC}"/>
              </a:ext>
            </a:extLst>
          </p:cNvPr>
          <p:cNvSpPr txBox="1">
            <a:spLocks/>
          </p:cNvSpPr>
          <p:nvPr/>
        </p:nvSpPr>
        <p:spPr>
          <a:xfrm>
            <a:off x="729343" y="3578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TH Sarabun New" panose="020B0500040200020003" pitchFamily="34" charset="-34"/>
                <a:cs typeface="TH Sarabun New" panose="020B0500040200020003" pitchFamily="34" charset="-34"/>
              </a:rPr>
              <a:t>Part List</a:t>
            </a:r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88FAB2-F893-627B-706B-D1B57A0B0D1F}"/>
              </a:ext>
            </a:extLst>
          </p:cNvPr>
          <p:cNvSpPr txBox="1">
            <a:spLocks/>
          </p:cNvSpPr>
          <p:nvPr/>
        </p:nvSpPr>
        <p:spPr>
          <a:xfrm>
            <a:off x="6680200" y="1841275"/>
            <a:ext cx="6208486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Easy Builder Pro</a:t>
            </a:r>
            <a:endParaRPr lang="en-US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GX Work 3 </a:t>
            </a:r>
          </a:p>
          <a:p>
            <a:pPr marL="0" indent="0">
              <a:buNone/>
            </a:pP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PANATERM</a:t>
            </a:r>
          </a:p>
          <a:p>
            <a:pPr marL="0" indent="0">
              <a:buNone/>
            </a:pP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MX Component</a:t>
            </a:r>
            <a:endParaRPr lang="en-US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MX OPC Server</a:t>
            </a:r>
          </a:p>
          <a:p>
            <a:pPr marL="0" indent="0">
              <a:buNone/>
            </a:pP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Excel</a:t>
            </a:r>
          </a:p>
          <a:p>
            <a:pPr marL="0" indent="0">
              <a:buNone/>
            </a:pP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-VT Scada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727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78C6E-2F01-781D-2C27-93A31FA8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391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ควบคุม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Servo Motor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Pulse + Sign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C9D78-B0BF-4FD1-685B-7B15D655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3" y="689130"/>
            <a:ext cx="5941166" cy="4029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B1DB43-AF3A-8A57-EECE-0EFFF3BC7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8" t="38690" r="5017"/>
          <a:stretch/>
        </p:blipFill>
        <p:spPr>
          <a:xfrm>
            <a:off x="6861629" y="1694227"/>
            <a:ext cx="5174344" cy="201929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35EA45-926B-F3B0-D3FE-1BAE592C6D0D}"/>
              </a:ext>
            </a:extLst>
          </p:cNvPr>
          <p:cNvSpPr txBox="1">
            <a:spLocks/>
          </p:cNvSpPr>
          <p:nvPr/>
        </p:nvSpPr>
        <p:spPr>
          <a:xfrm>
            <a:off x="6861629" y="3823976"/>
            <a:ext cx="5330371" cy="1020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ตั่งค่าการควบคุม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Servo Motor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Pulse + Sign</a:t>
            </a:r>
          </a:p>
        </p:txBody>
      </p:sp>
    </p:spTree>
    <p:extLst>
      <p:ext uri="{BB962C8B-B14F-4D97-AF65-F5344CB8AC3E}">
        <p14:creationId xmlns:p14="http://schemas.microsoft.com/office/powerpoint/2010/main" val="926677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E2388-64AA-E648-63D3-50286881D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8813" y="0"/>
            <a:ext cx="973393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6CD841-418E-7100-28A4-0529B917E6E0}"/>
              </a:ext>
            </a:extLst>
          </p:cNvPr>
          <p:cNvSpPr txBox="1"/>
          <p:nvPr/>
        </p:nvSpPr>
        <p:spPr>
          <a:xfrm>
            <a:off x="4252686" y="5500913"/>
            <a:ext cx="52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ADCE5-7392-23CF-A975-E94A23F2973E}"/>
              </a:ext>
            </a:extLst>
          </p:cNvPr>
          <p:cNvSpPr txBox="1"/>
          <p:nvPr/>
        </p:nvSpPr>
        <p:spPr>
          <a:xfrm>
            <a:off x="9136743" y="5638799"/>
            <a:ext cx="52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58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365E-B54F-5EDA-85B6-88098202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1E212-288B-0723-C15B-9165B66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85" y="503011"/>
            <a:ext cx="7362371" cy="5523025"/>
          </a:xfrm>
        </p:spPr>
      </p:pic>
    </p:spTree>
    <p:extLst>
      <p:ext uri="{BB962C8B-B14F-4D97-AF65-F5344CB8AC3E}">
        <p14:creationId xmlns:p14="http://schemas.microsoft.com/office/powerpoint/2010/main" val="339227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230D-039B-B7CE-2AB3-3A9DE3E2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342" y="0"/>
            <a:ext cx="10515600" cy="1325563"/>
          </a:xfrm>
        </p:spPr>
        <p:txBody>
          <a:bodyPr/>
          <a:lstStyle/>
          <a:p>
            <a:r>
              <a:rPr lang="th-TH" dirty="0"/>
              <a:t>ส่วนแสดงผลด้วย</a:t>
            </a:r>
            <a:r>
              <a:rPr lang="en-US" dirty="0"/>
              <a:t> HMI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2E9124-41B2-BA43-5EDA-8838F789F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5" t="12709" r="11832" b="14518"/>
          <a:stretch/>
        </p:blipFill>
        <p:spPr>
          <a:xfrm>
            <a:off x="5929085" y="1973944"/>
            <a:ext cx="5579822" cy="42613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BFFDAE-204C-1923-FD37-ADD0D939D1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7"/>
          <a:stretch/>
        </p:blipFill>
        <p:spPr>
          <a:xfrm>
            <a:off x="1016834" y="1908629"/>
            <a:ext cx="3859132" cy="47171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5EA00A9-0FA1-A458-1B58-EEEC8F9745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214914" cy="1256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Zone A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เครื่องจักร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22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A496-9420-832D-D7EA-20D4EBFC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C79C7-670C-BD21-114D-66C37E3FA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4" y="1917974"/>
            <a:ext cx="7254330" cy="26133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4F2384-4F1A-FFF1-A7D6-FE42A40126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176520" cy="1646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Zone B        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Data Center Room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ห้องเก็บข้อมูล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07E4AC-14B0-6407-0876-DB4D0B75A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7514" y="2745014"/>
            <a:ext cx="4675066" cy="3747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0495E8-456D-E3EC-378D-236572F2D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23" b="38892"/>
          <a:stretch/>
        </p:blipFill>
        <p:spPr>
          <a:xfrm>
            <a:off x="6462450" y="181406"/>
            <a:ext cx="5273130" cy="247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7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D6D060-2927-4941-E798-821B5A2A58DD}"/>
              </a:ext>
            </a:extLst>
          </p:cNvPr>
          <p:cNvSpPr txBox="1"/>
          <p:nvPr/>
        </p:nvSpPr>
        <p:spPr>
          <a:xfrm>
            <a:off x="3935440" y="960292"/>
            <a:ext cx="10090147" cy="668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" marR="1673225" indent="-8890" algn="just">
              <a:lnSpc>
                <a:spcPct val="117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r>
              <a:rPr lang="fr-FR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remier</a:t>
            </a:r>
            <a:r>
              <a:rPr lang="fr-FR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automation center </a:t>
            </a:r>
            <a:r>
              <a:rPr lang="fr-FR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co.</a:t>
            </a:r>
            <a:r>
              <a:rPr lang="fr-FR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fr-FR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ltd</a:t>
            </a:r>
            <a:endParaRPr lang="en-US" sz="3200" b="1" dirty="0">
              <a:solidFill>
                <a:srgbClr val="000000"/>
              </a:solidFill>
              <a:effectLst/>
              <a:latin typeface="TH Sarabun New" panose="020B0500040200020003" pitchFamily="34" charset="-34"/>
              <a:ea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276C5429-A488-88BB-0B1E-32A5D8BD358B}"/>
              </a:ext>
            </a:extLst>
          </p:cNvPr>
          <p:cNvSpPr/>
          <p:nvPr/>
        </p:nvSpPr>
        <p:spPr>
          <a:xfrm>
            <a:off x="4722527" y="197786"/>
            <a:ext cx="3112270" cy="605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ข้อมูลสถานที่ฝึกงาน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BB8EC-7457-2A2C-EC56-F86B95287355}"/>
              </a:ext>
            </a:extLst>
          </p:cNvPr>
          <p:cNvSpPr txBox="1"/>
          <p:nvPr/>
        </p:nvSpPr>
        <p:spPr>
          <a:xfrm>
            <a:off x="421359" y="5194415"/>
            <a:ext cx="114648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บริษัท พรีเมียร์ ออโตเมชั่น เซนเตอร์ จำกัด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กิจการตัวแทนจำหน่ายและเป็นผู้นำเข้าสินค้าชั้นนำด้าน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Automation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สนับสนุนกระบวนการผลิตภายในประเทศรวมถึงการดูแลและบำรุงรักษาเครื่องจักรในสายงานการผลิตให้กับลูกค้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B8F771-49E1-3966-08EF-5E98D2D6C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7"/>
          <a:stretch/>
        </p:blipFill>
        <p:spPr>
          <a:xfrm>
            <a:off x="1717955" y="1564814"/>
            <a:ext cx="3920844" cy="32913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255F48-E20E-96C3-95CD-8FCF232D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888" y="1797935"/>
            <a:ext cx="4851818" cy="30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9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42B8-2BD0-2A02-248E-B21ADEFA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0" y="5652642"/>
            <a:ext cx="10515600" cy="1325563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ส่วนบันทึกข้อมูลลงสู่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Microsoft Excel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A5A1C-89AA-4833-136F-BBEAC9F66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9" y="2467643"/>
            <a:ext cx="4585782" cy="27292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EB3A8-8A6E-FF98-FEE3-2FC56C25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9" y="217930"/>
            <a:ext cx="5209296" cy="561681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076A464-05A1-3F67-83DE-0D48026C92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176520" cy="1646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Zone B        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Data Center Room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ห้องเก็บข้อมูล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76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BAA2-A40D-6636-8479-6118F5F2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314" y="175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VT Scada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25E4-3789-53E3-439B-072D65B0C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5AB03-A480-E290-64A1-F917B690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57" y="1646645"/>
            <a:ext cx="9245600" cy="50356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A3E126-A060-55E3-19F9-1667B9B013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176520" cy="1646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Zone B        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Data Center Room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ห้องเก็บข้อมูล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7667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9A7FDCC-3ED4-47E2-9CD6-9D2A7A9421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774940"/>
              </p:ext>
            </p:extLst>
          </p:nvPr>
        </p:nvGraphicFramePr>
        <p:xfrm>
          <a:off x="676587" y="3337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4B48E9A-8DE9-4005-9718-7A4324FFC320}"/>
              </a:ext>
            </a:extLst>
          </p:cNvPr>
          <p:cNvSpPr txBox="1"/>
          <p:nvPr/>
        </p:nvSpPr>
        <p:spPr>
          <a:xfrm>
            <a:off x="2043212" y="5793842"/>
            <a:ext cx="85078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ngsanaUPC"/>
                <a:ea typeface="+mn-lt"/>
                <a:cs typeface="AngsanaUPC"/>
              </a:rPr>
              <a:t>Surat </a:t>
            </a:r>
            <a:r>
              <a:rPr lang="en-US" dirty="0" err="1">
                <a:latin typeface="AngsanaUPC"/>
                <a:ea typeface="+mn-lt"/>
                <a:cs typeface="AngsanaUPC"/>
              </a:rPr>
              <a:t>Duangchiaw</a:t>
            </a:r>
            <a:r>
              <a:rPr lang="en-US" dirty="0">
                <a:latin typeface="AngsanaUPC"/>
                <a:ea typeface="+mn-lt"/>
                <a:cs typeface="AngsanaUPC"/>
              </a:rPr>
              <a:t>  </a:t>
            </a:r>
            <a:r>
              <a:rPr lang="en-US" dirty="0" err="1">
                <a:latin typeface="AngsanaUPC"/>
                <a:ea typeface="+mn-lt"/>
                <a:cs typeface="AngsanaUPC"/>
              </a:rPr>
              <a:t>MteT</a:t>
            </a:r>
            <a:r>
              <a:rPr lang="en-US" dirty="0">
                <a:latin typeface="AngsanaUPC"/>
                <a:ea typeface="+mn-lt"/>
                <a:cs typeface="AngsanaUPC"/>
              </a:rPr>
              <a:t> 6103014620228</a:t>
            </a:r>
          </a:p>
        </p:txBody>
      </p:sp>
    </p:spTree>
    <p:extLst>
      <p:ext uri="{BB962C8B-B14F-4D97-AF65-F5344CB8AC3E}">
        <p14:creationId xmlns:p14="http://schemas.microsoft.com/office/powerpoint/2010/main" val="334661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D3D209F8-9A3C-D0E1-04D9-E0757EDF1AE3}"/>
              </a:ext>
            </a:extLst>
          </p:cNvPr>
          <p:cNvSpPr/>
          <p:nvPr/>
        </p:nvSpPr>
        <p:spPr>
          <a:xfrm>
            <a:off x="4688623" y="397250"/>
            <a:ext cx="3319850" cy="619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วิศวกรที่ปรึกษา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5494C-7B4E-5DF6-572A-6F6F9B9C1958}"/>
              </a:ext>
            </a:extLst>
          </p:cNvPr>
          <p:cNvSpPr txBox="1"/>
          <p:nvPr/>
        </p:nvSpPr>
        <p:spPr>
          <a:xfrm>
            <a:off x="2639423" y="1512380"/>
            <a:ext cx="10316308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     คุณ อมร บุญแท้ ตําแหน่ง ผู้จัดการฝ่ายผลิตภัณฑ์และบริการด้านเทคนิค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5" name="Rounded Rectangle 1">
            <a:extLst>
              <a:ext uri="{FF2B5EF4-FFF2-40B4-BE49-F238E27FC236}">
                <a16:creationId xmlns:a16="http://schemas.microsoft.com/office/drawing/2014/main" id="{58ABD89C-FB8F-C648-BF86-2D8FAAC9F821}"/>
              </a:ext>
            </a:extLst>
          </p:cNvPr>
          <p:cNvSpPr/>
          <p:nvPr/>
        </p:nvSpPr>
        <p:spPr>
          <a:xfrm>
            <a:off x="3290898" y="2560946"/>
            <a:ext cx="6208702" cy="6428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ตำแหน่ง</a:t>
            </a:r>
            <a:r>
              <a:rPr lang="en-US" sz="36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และลักษณะง</a:t>
            </a:r>
            <a:r>
              <a:rPr lang="th-TH" sz="36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านที่ได้รับหมอบหมาย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1FAC8-BF1A-7252-141C-66B7A6351959}"/>
              </a:ext>
            </a:extLst>
          </p:cNvPr>
          <p:cNvSpPr txBox="1"/>
          <p:nvPr/>
        </p:nvSpPr>
        <p:spPr>
          <a:xfrm>
            <a:off x="2958737" y="3523342"/>
            <a:ext cx="7171509" cy="54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" marR="0" indent="-6350" algn="just">
              <a:lnSpc>
                <a:spcPct val="104000"/>
              </a:lnSpc>
              <a:spcBef>
                <a:spcPts val="0"/>
              </a:spcBef>
              <a:spcAft>
                <a:spcPts val="7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ต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ำ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แหน่ง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ผู้ช่วยวิศวกรบริก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รเทคนิค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(Services Engineer Internship)   </a:t>
            </a:r>
            <a:endParaRPr lang="th-TH" sz="2800" dirty="0">
              <a:solidFill>
                <a:srgbClr val="000000"/>
              </a:solidFill>
              <a:effectLst/>
              <a:latin typeface="TH Sarabun New" panose="020B0500040200020003" pitchFamily="34" charset="-34"/>
              <a:ea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7D56A-2175-0443-181B-0749C9F66B15}"/>
              </a:ext>
            </a:extLst>
          </p:cNvPr>
          <p:cNvSpPr txBox="1"/>
          <p:nvPr/>
        </p:nvSpPr>
        <p:spPr>
          <a:xfrm>
            <a:off x="2179319" y="4437679"/>
            <a:ext cx="83384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ลักษณะง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นที่ได้รับมอบหม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าย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ให้บริก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รแก่ลูกค้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ด้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นก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รติดตั้ง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ก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รประกอบพร้อมทดสอบคว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มพร้อมของก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รใช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้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ง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นของอุปกรณ์ต่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งๆ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ให้ค</a:t>
            </a:r>
            <a:r>
              <a:rPr lang="th-TH" dirty="0">
                <a:solidFill>
                  <a:srgbClr val="000000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ำ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แนะน</a:t>
            </a:r>
            <a:r>
              <a:rPr lang="th-TH" dirty="0">
                <a:solidFill>
                  <a:srgbClr val="000000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ำ 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ก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รใช้ง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นเบื้องต้นและก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รแก้ไขปัญห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ที่ลูกค้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พบ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เข้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ตรวจสอบอุปกรณ์ของลูกค้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เพื่อจัดทำ</a:t>
            </a:r>
            <a:r>
              <a:rPr lang="th-TH" dirty="0">
                <a:solidFill>
                  <a:srgbClr val="000000"/>
                </a:solidFill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สรุปปัญห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และข้อเสนอแนะ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ค่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ใช้จ่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ย 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แจ้งให้ลูกค้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ทร</a:t>
            </a:r>
            <a:r>
              <a:rPr lang="th-TH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28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บ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8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855B0A-45DA-6482-281B-E0C96572FFCA}"/>
              </a:ext>
            </a:extLst>
          </p:cNvPr>
          <p:cNvSpPr txBox="1"/>
          <p:nvPr/>
        </p:nvSpPr>
        <p:spPr>
          <a:xfrm>
            <a:off x="2627448" y="2553367"/>
            <a:ext cx="96158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ติดตั้งอุปกรณ์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Servo Drive Inverter PLC </a:t>
            </a: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2.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เก็บข้อมูลเครื่องจักร ขั้นตอนการทำงาน โปรแกรม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PLC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การเดินสายไฟ 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3. ฝึกอบรมลูกค้า การใช้งานพื้นฐานจอ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Weintek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, Servo Panasonic , PLC</a:t>
            </a: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4.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จัดทำสายเชื่อมต่อแบบต่างๆ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5. ทดสอบ/ซ่อมแซม สินค้า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6. ประกอบ/ติดตั้งตู้คอนโทรล</a:t>
            </a: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97D3F0F5-1630-F618-4370-EFEDB0C10EA5}"/>
              </a:ext>
            </a:extLst>
          </p:cNvPr>
          <p:cNvSpPr/>
          <p:nvPr/>
        </p:nvSpPr>
        <p:spPr>
          <a:xfrm>
            <a:off x="3926842" y="1422397"/>
            <a:ext cx="5093787" cy="6531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5905" marR="71755" indent="0" algn="just">
              <a:lnSpc>
                <a:spcPct val="134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36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งา</a:t>
            </a:r>
            <a:r>
              <a:rPr lang="en-US" sz="36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นที่ได้รับมอบหม</a:t>
            </a:r>
            <a:r>
              <a:rPr lang="th-TH" sz="36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36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ยจ</a:t>
            </a:r>
            <a:r>
              <a:rPr lang="th-TH" sz="36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3600" dirty="0" err="1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กหน่วยง</a:t>
            </a:r>
            <a:r>
              <a:rPr lang="th-TH" sz="36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า</a:t>
            </a:r>
            <a:r>
              <a:rPr lang="en-US" sz="3600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ea typeface="TH Sarabun New" panose="020B0500040200020003" pitchFamily="34" charset="-34"/>
                <a:cs typeface="TH Sarabun New" panose="020B0500040200020003" pitchFamily="34" charset="-34"/>
              </a:rPr>
              <a:t>น </a:t>
            </a:r>
          </a:p>
        </p:txBody>
      </p:sp>
    </p:spTree>
    <p:extLst>
      <p:ext uri="{BB962C8B-B14F-4D97-AF65-F5344CB8AC3E}">
        <p14:creationId xmlns:p14="http://schemas.microsoft.com/office/powerpoint/2010/main" val="97229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D2219-49E2-38F2-49D1-1A5B514BD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9" t="6587" r="11398" b="34025"/>
          <a:stretch/>
        </p:blipFill>
        <p:spPr bwMode="auto">
          <a:xfrm rot="16200000">
            <a:off x="9595521" y="550072"/>
            <a:ext cx="2338410" cy="2720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C9576C-1D70-1C04-F4C3-45779C9068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43" y="747410"/>
            <a:ext cx="3109595" cy="23323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FB546-9D16-8541-9FA0-3607AFCF4870}"/>
              </a:ext>
            </a:extLst>
          </p:cNvPr>
          <p:cNvSpPr txBox="1"/>
          <p:nvPr/>
        </p:nvSpPr>
        <p:spPr>
          <a:xfrm>
            <a:off x="0" y="622845"/>
            <a:ext cx="6897591" cy="1980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881380" algn="l"/>
              </a:tabLst>
            </a:pP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สถานที่  บริษัท ไทยเซ่กา อีเล็คตริค จำกัด	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881380" algn="l"/>
              </a:tabLs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รายละเอียดงาน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: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เปลี่ยน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PLC:FX3U-64MT/ES</a:t>
            </a:r>
            <a:endParaRPr lang="th-TH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881380" algn="l"/>
              </a:tabLst>
            </a:pP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             </a:t>
            </a:r>
            <a:r>
              <a:rPr lang="en-US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</a:t>
            </a:r>
            <a:r>
              <a:rPr lang="th-TH" sz="24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โดยเครื่องจักรใช้งานไม่ได้มานาน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(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6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ปี 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881380" algn="l"/>
              </a:tabLs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F166A-FC10-051E-2BB9-D1A14CED9998}"/>
              </a:ext>
            </a:extLst>
          </p:cNvPr>
          <p:cNvSpPr txBox="1"/>
          <p:nvPr/>
        </p:nvSpPr>
        <p:spPr>
          <a:xfrm>
            <a:off x="892499" y="4269365"/>
            <a:ext cx="8969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สถานที่ บริษัท สยามโตชู จำกัด </a:t>
            </a: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รายละเอียดงาน : ปัญหา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Servo Panasonic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วิ่งไม่ตรงตำแหน่ง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4F463C-1146-D6EA-B788-1EADFED20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43" y="4343190"/>
            <a:ext cx="2834303" cy="212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C548ED-A7EF-85FB-8FC4-10DA0DAD5A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9" t="9919" r="11759" b="12898"/>
          <a:stretch/>
        </p:blipFill>
        <p:spPr bwMode="auto">
          <a:xfrm rot="16200000">
            <a:off x="9554573" y="3917563"/>
            <a:ext cx="2127787" cy="2979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728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CAC57B7-0CD3-317B-FC7C-D0FD1277A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27867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2B68D-5F55-9A5B-DBFA-1285125DA2BA}"/>
              </a:ext>
            </a:extLst>
          </p:cNvPr>
          <p:cNvSpPr txBox="1"/>
          <p:nvPr/>
        </p:nvSpPr>
        <p:spPr>
          <a:xfrm>
            <a:off x="783770" y="708884"/>
            <a:ext cx="6901543" cy="2478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สถานที่ บริษัท โทเร เท็กซ์ไทล์ จำกัด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รายละเอียดงาน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: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Project Replacement Plc A Series to Q &amp; R Series,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        นำเสนอ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Concept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งาน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Scada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                   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2A551-B4EF-696A-F03C-4AB0C66AD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13" y="488439"/>
            <a:ext cx="2035040" cy="2709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58F14-B32C-35D5-3D22-A5F3BAF7C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9" b="7227"/>
          <a:stretch/>
        </p:blipFill>
        <p:spPr bwMode="auto">
          <a:xfrm>
            <a:off x="5982653" y="3513505"/>
            <a:ext cx="2360295" cy="2948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440D3-BB2F-2646-A89A-E8FFA5A32F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086" y="3513505"/>
            <a:ext cx="2229485" cy="29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4A3E4A-2940-2029-AC63-815ACC58BFC5}"/>
              </a:ext>
            </a:extLst>
          </p:cNvPr>
          <p:cNvSpPr txBox="1"/>
          <p:nvPr/>
        </p:nvSpPr>
        <p:spPr>
          <a:xfrm>
            <a:off x="837429" y="45618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ลูกค้าอธิบายถึงระบบ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Scada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ของโรงาน ณ ปัจจุบัน 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091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F47355-4A08-565A-5744-12236DF66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62" y="493535"/>
            <a:ext cx="2306091" cy="307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8ACFC-F9C3-A3A0-63CF-64E4C0FB44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53" y="493534"/>
            <a:ext cx="2305959" cy="30769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DAB90-D00E-959A-276E-D41CB46FCE97}"/>
              </a:ext>
            </a:extLst>
          </p:cNvPr>
          <p:cNvSpPr txBox="1"/>
          <p:nvPr/>
        </p:nvSpPr>
        <p:spPr>
          <a:xfrm>
            <a:off x="580572" y="1217296"/>
            <a:ext cx="6096000" cy="985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สถานที่  บริษัท เจพี ไทยอาซาฮี อิเล็กทรอนิกส์ จำกัด  </a:t>
            </a:r>
            <a:endParaRPr lang="en-US" sz="24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รายละเอียดงาน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: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เปลี่ยน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Inverter N2-201-H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เป็น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FR-D720S-0.75K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34ECA-F8AF-9CA6-F18B-07872FE785BB}"/>
              </a:ext>
            </a:extLst>
          </p:cNvPr>
          <p:cNvSpPr txBox="1"/>
          <p:nvPr/>
        </p:nvSpPr>
        <p:spPr>
          <a:xfrm>
            <a:off x="478971" y="4912645"/>
            <a:ext cx="6799943" cy="985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สถานที่ 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OHM DENKI (THAILAND) LTD.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รายละเอียดงาน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: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ลูกค้าแจ้งว่าหมุนได้ด้านเดียว เข้าเซทค่า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Servo Panasonic A6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91B995-3EE7-04E6-56A7-FDB228BE5F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18" y="3737668"/>
            <a:ext cx="2124710" cy="2832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940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6A1989-176A-97B7-6CF9-2B9EFEBAEA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71" y="370155"/>
            <a:ext cx="2119086" cy="282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F07C12-42C4-FEB8-BED1-95ADF6E63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75"/>
          <a:stretch/>
        </p:blipFill>
        <p:spPr bwMode="auto">
          <a:xfrm>
            <a:off x="9202457" y="378403"/>
            <a:ext cx="2594591" cy="28162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502711-6DDC-1F44-2FEB-50BFAFAC03CC}"/>
              </a:ext>
            </a:extLst>
          </p:cNvPr>
          <p:cNvSpPr txBox="1"/>
          <p:nvPr/>
        </p:nvSpPr>
        <p:spPr>
          <a:xfrm>
            <a:off x="878114" y="1045021"/>
            <a:ext cx="6096000" cy="1483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สถานที่  ห้างหุ้นส่วนจำกัด ฮั่วฟ้า อิมปอร์ตเอ็กซ์ปอร์ต </a:t>
            </a:r>
            <a:endParaRPr lang="th-TH" sz="24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รายละเอียดงาน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: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ตรวจเช็คหน้างาน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Alarm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Panasonic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เซอร์โว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07046-A8CF-E551-01FC-D92BC36E989E}"/>
              </a:ext>
            </a:extLst>
          </p:cNvPr>
          <p:cNvSpPr txBox="1"/>
          <p:nvPr/>
        </p:nvSpPr>
        <p:spPr>
          <a:xfrm>
            <a:off x="791028" y="4272928"/>
            <a:ext cx="6096000" cy="138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สถานที่  บริษัท ไทยทาเคดะเลซ จำกัด</a:t>
            </a:r>
            <a:endParaRPr lang="th-TH" sz="24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รายละเอียดงาน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: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เข้าตรวจเช็ค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Alarm Servo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H</a:t>
            </a:r>
            <a:r>
              <a:rPr lang="en-US" sz="2400" dirty="0" err="1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i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rden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เพื่อเปลี่ยนเป็น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Panasonic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AE7F10-5455-EE9D-AAAF-2A204EE56D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19772" r="23038" b="21127"/>
          <a:stretch/>
        </p:blipFill>
        <p:spPr bwMode="auto">
          <a:xfrm>
            <a:off x="7083371" y="3331265"/>
            <a:ext cx="2535173" cy="32658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5C032A-CA08-461B-9774-61FCE7DA2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3" t="36680" r="41227" b="43140"/>
          <a:stretch/>
        </p:blipFill>
        <p:spPr bwMode="auto">
          <a:xfrm>
            <a:off x="9618544" y="3331265"/>
            <a:ext cx="2178504" cy="32637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690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03B89E82-C3BA-51CF-9900-10BF796B2F87}"/>
              </a:ext>
            </a:extLst>
          </p:cNvPr>
          <p:cNvSpPr/>
          <p:nvPr/>
        </p:nvSpPr>
        <p:spPr>
          <a:xfrm>
            <a:off x="3597972" y="1108573"/>
            <a:ext cx="5329883" cy="7492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ประโยชน์ที่ได้รับจากการฝึกงาน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ครั้งนี้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ACBA8-47DA-E462-E5E5-1E4027116318}"/>
              </a:ext>
            </a:extLst>
          </p:cNvPr>
          <p:cNvSpPr txBox="1"/>
          <p:nvPr/>
        </p:nvSpPr>
        <p:spPr>
          <a:xfrm>
            <a:off x="2656114" y="2670743"/>
            <a:ext cx="7213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ฝึกฝนการทางานในสภาวะแวดล้อมการทางานที่กดดันและรีบเร่ง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2. ได้พัฒนาทักษะด้านไมโคครคอลโทรลเลอร์ในงานจริง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3. ฝึกฝนระเบียบวินัยละความรับผิดชอบในการทำงาน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4. การกำหนดขั้นตอนกับองค์กรอื่นๆ ในการดำเนินโปรเจค</a:t>
            </a:r>
          </a:p>
        </p:txBody>
      </p:sp>
    </p:spTree>
    <p:extLst>
      <p:ext uri="{BB962C8B-B14F-4D97-AF65-F5344CB8AC3E}">
        <p14:creationId xmlns:p14="http://schemas.microsoft.com/office/powerpoint/2010/main" val="2234421729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</TotalTime>
  <Words>859</Words>
  <Application>Microsoft Office PowerPoint</Application>
  <PresentationFormat>Widescreen</PresentationFormat>
  <Paragraphs>119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AngsanaUPC</vt:lpstr>
      <vt:lpstr>Arial</vt:lpstr>
      <vt:lpstr>Calibri</vt:lpstr>
      <vt:lpstr>Calibri Light</vt:lpstr>
      <vt:lpstr>TH Sarabun New</vt:lpstr>
      <vt:lpstr>ชุดรูปแบบของ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เป้าหมายในการจัดทำโครงงาน </vt:lpstr>
      <vt:lpstr>PowerPoint Presentation</vt:lpstr>
      <vt:lpstr>PowerPoint Presentation</vt:lpstr>
      <vt:lpstr>Software</vt:lpstr>
      <vt:lpstr>PowerPoint Presentation</vt:lpstr>
      <vt:lpstr>PowerPoint Presentation</vt:lpstr>
      <vt:lpstr>PowerPoint Presentation</vt:lpstr>
      <vt:lpstr>ส่วนแสดงผลด้วย HMI</vt:lpstr>
      <vt:lpstr>PowerPoint Presentation</vt:lpstr>
      <vt:lpstr>ส่วนบันทึกข้อมูลลงสู่ Microsoft Excel</vt:lpstr>
      <vt:lpstr>VT Scada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Gazer</dc:creator>
  <cp:lastModifiedBy>surat duangchiaw</cp:lastModifiedBy>
  <cp:revision>1407</cp:revision>
  <dcterms:created xsi:type="dcterms:W3CDTF">2021-08-14T10:55:34Z</dcterms:created>
  <dcterms:modified xsi:type="dcterms:W3CDTF">2023-08-10T14:21:15Z</dcterms:modified>
</cp:coreProperties>
</file>